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86" r:id="rId1"/>
  </p:sldMasterIdLst>
  <p:sldIdLst>
    <p:sldId id="256" r:id="rId2"/>
    <p:sldId id="328" r:id="rId3"/>
    <p:sldId id="268" r:id="rId4"/>
    <p:sldId id="329" r:id="rId5"/>
    <p:sldId id="290" r:id="rId6"/>
    <p:sldId id="286" r:id="rId7"/>
    <p:sldId id="288" r:id="rId8"/>
    <p:sldId id="287" r:id="rId9"/>
    <p:sldId id="270" r:id="rId10"/>
    <p:sldId id="291" r:id="rId11"/>
    <p:sldId id="314" r:id="rId12"/>
    <p:sldId id="315" r:id="rId13"/>
    <p:sldId id="316" r:id="rId14"/>
    <p:sldId id="294" r:id="rId15"/>
    <p:sldId id="317" r:id="rId16"/>
    <p:sldId id="296" r:id="rId17"/>
    <p:sldId id="318" r:id="rId18"/>
    <p:sldId id="297" r:id="rId19"/>
    <p:sldId id="282" r:id="rId20"/>
    <p:sldId id="319" r:id="rId21"/>
    <p:sldId id="298" r:id="rId22"/>
    <p:sldId id="300" r:id="rId23"/>
    <p:sldId id="322" r:id="rId24"/>
    <p:sldId id="311" r:id="rId25"/>
    <p:sldId id="320" r:id="rId26"/>
    <p:sldId id="321" r:id="rId27"/>
    <p:sldId id="324" r:id="rId28"/>
    <p:sldId id="323" r:id="rId29"/>
    <p:sldId id="303" r:id="rId30"/>
    <p:sldId id="306" r:id="rId31"/>
    <p:sldId id="312" r:id="rId32"/>
    <p:sldId id="304" r:id="rId33"/>
    <p:sldId id="305" r:id="rId34"/>
    <p:sldId id="326" r:id="rId35"/>
  </p:sldIdLst>
  <p:sldSz cx="9144000" cy="6858000" type="screen4x3"/>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3A192"/>
    <a:srgbClr val="FAE0DF"/>
    <a:srgbClr val="F3D0E9"/>
    <a:srgbClr val="DCBCD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2" autoAdjust="0"/>
    <p:restoredTop sz="94595" autoAdjust="0"/>
  </p:normalViewPr>
  <p:slideViewPr>
    <p:cSldViewPr>
      <p:cViewPr>
        <p:scale>
          <a:sx n="75" d="100"/>
          <a:sy n="75" d="100"/>
        </p:scale>
        <p:origin x="1666" y="23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pic>
        <p:nvPicPr>
          <p:cNvPr id="11" name="Picture 10" descr="Celestia-R1---OverlayTitle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7397750" cy="6858000"/>
          </a:xfrm>
          <a:prstGeom prst="rect">
            <a:avLst/>
          </a:prstGeom>
        </p:spPr>
      </p:pic>
      <p:sp>
        <p:nvSpPr>
          <p:cNvPr id="2" name="Title 1"/>
          <p:cNvSpPr>
            <a:spLocks noGrp="1"/>
          </p:cNvSpPr>
          <p:nvPr>
            <p:ph type="ctrTitle"/>
          </p:nvPr>
        </p:nvSpPr>
        <p:spPr>
          <a:xfrm>
            <a:off x="2743973" y="1964267"/>
            <a:ext cx="5714228" cy="2421464"/>
          </a:xfrm>
        </p:spPr>
        <p:txBody>
          <a:bodyPr anchor="b">
            <a:normAutofit/>
          </a:bodyPr>
          <a:lstStyle>
            <a:lvl1pPr algn="r">
              <a:defRPr sz="4400">
                <a:effectLst/>
              </a:defRPr>
            </a:lvl1pPr>
          </a:lstStyle>
          <a:p>
            <a:r>
              <a:rPr lang="fr-FR" smtClean="0"/>
              <a:t>Modifiez le style du titre</a:t>
            </a:r>
            <a:endParaRPr lang="en-US" dirty="0"/>
          </a:p>
        </p:txBody>
      </p:sp>
      <p:sp>
        <p:nvSpPr>
          <p:cNvPr id="3" name="Subtitle 2"/>
          <p:cNvSpPr>
            <a:spLocks noGrp="1"/>
          </p:cNvSpPr>
          <p:nvPr>
            <p:ph type="subTitle" idx="1"/>
          </p:nvPr>
        </p:nvSpPr>
        <p:spPr>
          <a:xfrm>
            <a:off x="2743973" y="4385733"/>
            <a:ext cx="5714228"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smtClean="0"/>
              <a:t>Modifier le style des sous-titres du masque</a:t>
            </a:r>
            <a:endParaRPr lang="en-US" dirty="0"/>
          </a:p>
        </p:txBody>
      </p:sp>
      <p:sp>
        <p:nvSpPr>
          <p:cNvPr id="4" name="Date Placeholder 3"/>
          <p:cNvSpPr>
            <a:spLocks noGrp="1"/>
          </p:cNvSpPr>
          <p:nvPr>
            <p:ph type="dt" sz="half" idx="10"/>
          </p:nvPr>
        </p:nvSpPr>
        <p:spPr>
          <a:xfrm>
            <a:off x="6752311" y="5870576"/>
            <a:ext cx="1212173" cy="377825"/>
          </a:xfrm>
        </p:spPr>
        <p:txBody>
          <a:bodyPr/>
          <a:lstStyle/>
          <a:p>
            <a:fld id="{AA309A6D-C09C-4548-B29A-6CF363A7E532}" type="datetimeFigureOut">
              <a:rPr lang="fr-FR" smtClean="0"/>
              <a:pPr/>
              <a:t>19/12/2019</a:t>
            </a:fld>
            <a:endParaRPr lang="fr-BE"/>
          </a:p>
        </p:txBody>
      </p:sp>
      <p:sp>
        <p:nvSpPr>
          <p:cNvPr id="5" name="Footer Placeholder 4"/>
          <p:cNvSpPr>
            <a:spLocks noGrp="1"/>
          </p:cNvSpPr>
          <p:nvPr>
            <p:ph type="ftr" sz="quarter" idx="11"/>
          </p:nvPr>
        </p:nvSpPr>
        <p:spPr>
          <a:xfrm>
            <a:off x="2743973" y="5870576"/>
            <a:ext cx="3932137" cy="377825"/>
          </a:xfrm>
        </p:spPr>
        <p:txBody>
          <a:bodyPr/>
          <a:lstStyle/>
          <a:p>
            <a:endParaRPr lang="fr-BE"/>
          </a:p>
        </p:txBody>
      </p:sp>
      <p:sp>
        <p:nvSpPr>
          <p:cNvPr id="6" name="Slide Number Placeholder 5"/>
          <p:cNvSpPr>
            <a:spLocks noGrp="1"/>
          </p:cNvSpPr>
          <p:nvPr>
            <p:ph type="sldNum" sz="quarter" idx="12"/>
          </p:nvPr>
        </p:nvSpPr>
        <p:spPr>
          <a:xfrm>
            <a:off x="8040685" y="5870576"/>
            <a:ext cx="417516" cy="377825"/>
          </a:xfrm>
        </p:spPr>
        <p:txBody>
          <a:bodyPr/>
          <a:lstStyle/>
          <a:p>
            <a:fld id="{CF4668DC-857F-487D-BFFA-8C0CA5037977}" type="slidenum">
              <a:rPr lang="fr-BE" smtClean="0"/>
              <a:pPr/>
              <a:t>‹N°›</a:t>
            </a:fld>
            <a:endParaRPr lang="fr-BE"/>
          </a:p>
        </p:txBody>
      </p:sp>
    </p:spTree>
    <p:extLst>
      <p:ext uri="{BB962C8B-B14F-4D97-AF65-F5344CB8AC3E}">
        <p14:creationId xmlns:p14="http://schemas.microsoft.com/office/powerpoint/2010/main" val="9890178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 panoramique avec légende">
    <p:spTree>
      <p:nvGrpSpPr>
        <p:cNvPr id="1" name=""/>
        <p:cNvGrpSpPr/>
        <p:nvPr/>
      </p:nvGrpSpPr>
      <p:grpSpPr>
        <a:xfrm>
          <a:off x="0" y="0"/>
          <a:ext cx="0" cy="0"/>
          <a:chOff x="0" y="0"/>
          <a:chExt cx="0" cy="0"/>
        </a:xfrm>
      </p:grpSpPr>
      <p:pic>
        <p:nvPicPr>
          <p:cNvPr id="10" name="Picture 9"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56" y="0"/>
            <a:ext cx="9118600" cy="6858000"/>
          </a:xfrm>
          <a:prstGeom prst="rect">
            <a:avLst/>
          </a:prstGeom>
        </p:spPr>
      </p:pic>
      <p:sp>
        <p:nvSpPr>
          <p:cNvPr id="2" name="Title 1"/>
          <p:cNvSpPr>
            <a:spLocks noGrp="1"/>
          </p:cNvSpPr>
          <p:nvPr>
            <p:ph type="title"/>
          </p:nvPr>
        </p:nvSpPr>
        <p:spPr>
          <a:xfrm>
            <a:off x="457201" y="4732865"/>
            <a:ext cx="7772400" cy="566738"/>
          </a:xfrm>
        </p:spPr>
        <p:txBody>
          <a:bodyPr anchor="b">
            <a:normAutofit/>
          </a:bodyPr>
          <a:lstStyle>
            <a:lvl1pPr algn="l">
              <a:defRPr sz="2000" b="0"/>
            </a:lvl1pPr>
          </a:lstStyle>
          <a:p>
            <a:r>
              <a:rPr lang="fr-FR" smtClean="0"/>
              <a:t>Modifiez le style du titre</a:t>
            </a:r>
            <a:endParaRPr lang="en-US" dirty="0"/>
          </a:p>
        </p:txBody>
      </p:sp>
      <p:sp>
        <p:nvSpPr>
          <p:cNvPr id="3" name="Picture Placeholder 2"/>
          <p:cNvSpPr>
            <a:spLocks noGrp="1" noChangeAspect="1"/>
          </p:cNvSpPr>
          <p:nvPr>
            <p:ph type="pic" idx="1"/>
          </p:nvPr>
        </p:nvSpPr>
        <p:spPr>
          <a:xfrm>
            <a:off x="914401" y="932112"/>
            <a:ext cx="6858000"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vert="horz" lIns="91440" tIns="45720" rIns="91440" bIns="45720" rtlCol="0" anchor="t">
            <a:normAutofit/>
          </a:bodyPr>
          <a:lstStyle>
            <a:lvl1pPr>
              <a:defRPr lang="en-US" sz="1600"/>
            </a:lvl1pPr>
          </a:lstStyle>
          <a:p>
            <a:pPr marL="0" lvl="0" indent="0" algn="ctr">
              <a:buNone/>
            </a:pPr>
            <a:r>
              <a:rPr lang="fr-FR" smtClean="0"/>
              <a:t>Cliquez sur l'icône pour ajouter une image</a:t>
            </a:r>
            <a:endParaRPr lang="en-US" dirty="0"/>
          </a:p>
        </p:txBody>
      </p:sp>
      <p:sp>
        <p:nvSpPr>
          <p:cNvPr id="4" name="Text Placeholder 3"/>
          <p:cNvSpPr>
            <a:spLocks noGrp="1"/>
          </p:cNvSpPr>
          <p:nvPr>
            <p:ph type="body" sz="half" idx="2"/>
          </p:nvPr>
        </p:nvSpPr>
        <p:spPr>
          <a:xfrm>
            <a:off x="457201" y="5299603"/>
            <a:ext cx="77724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Modifier les styles du texte du masque</a:t>
            </a:r>
          </a:p>
        </p:txBody>
      </p:sp>
      <p:sp>
        <p:nvSpPr>
          <p:cNvPr id="5" name="Date Placeholder 4"/>
          <p:cNvSpPr>
            <a:spLocks noGrp="1"/>
          </p:cNvSpPr>
          <p:nvPr>
            <p:ph type="dt" sz="half" idx="10"/>
          </p:nvPr>
        </p:nvSpPr>
        <p:spPr/>
        <p:txBody>
          <a:bodyPr/>
          <a:lstStyle/>
          <a:p>
            <a:fld id="{AA309A6D-C09C-4548-B29A-6CF363A7E532}" type="datetimeFigureOut">
              <a:rPr lang="fr-FR" smtClean="0"/>
              <a:pPr/>
              <a:t>19/12/2019</a:t>
            </a:fld>
            <a:endParaRPr lang="fr-BE"/>
          </a:p>
        </p:txBody>
      </p:sp>
      <p:sp>
        <p:nvSpPr>
          <p:cNvPr id="6" name="Footer Placeholder 5"/>
          <p:cNvSpPr>
            <a:spLocks noGrp="1"/>
          </p:cNvSpPr>
          <p:nvPr>
            <p:ph type="ftr" sz="quarter" idx="11"/>
          </p:nvPr>
        </p:nvSpPr>
        <p:spPr/>
        <p:txBody>
          <a:bodyPr/>
          <a:lstStyle/>
          <a:p>
            <a:endParaRPr lang="fr-BE"/>
          </a:p>
        </p:txBody>
      </p:sp>
      <p:sp>
        <p:nvSpPr>
          <p:cNvPr id="7" name="Slide Number Placeholder 6"/>
          <p:cNvSpPr>
            <a:spLocks noGrp="1"/>
          </p:cNvSpPr>
          <p:nvPr>
            <p:ph type="sldNum" sz="quarter" idx="12"/>
          </p:nvPr>
        </p:nvSpPr>
        <p:spPr/>
        <p:txBody>
          <a:bodyPr/>
          <a:lstStyle/>
          <a:p>
            <a:fld id="{CF4668DC-857F-487D-BFFA-8C0CA5037977}" type="slidenum">
              <a:rPr lang="fr-BE" smtClean="0"/>
              <a:pPr/>
              <a:t>‹N°›</a:t>
            </a:fld>
            <a:endParaRPr lang="fr-BE"/>
          </a:p>
        </p:txBody>
      </p:sp>
    </p:spTree>
    <p:extLst>
      <p:ext uri="{BB962C8B-B14F-4D97-AF65-F5344CB8AC3E}">
        <p14:creationId xmlns:p14="http://schemas.microsoft.com/office/powerpoint/2010/main" val="35438859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re et légende">
    <p:spTree>
      <p:nvGrpSpPr>
        <p:cNvPr id="1" name=""/>
        <p:cNvGrpSpPr/>
        <p:nvPr/>
      </p:nvGrpSpPr>
      <p:grpSpPr>
        <a:xfrm>
          <a:off x="0" y="0"/>
          <a:ext cx="0" cy="0"/>
          <a:chOff x="0" y="0"/>
          <a:chExt cx="0" cy="0"/>
        </a:xfrm>
      </p:grpSpPr>
      <p:pic>
        <p:nvPicPr>
          <p:cNvPr id="7" name="Picture 6"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56" y="0"/>
            <a:ext cx="9118600" cy="6858000"/>
          </a:xfrm>
          <a:prstGeom prst="rect">
            <a:avLst/>
          </a:prstGeom>
        </p:spPr>
      </p:pic>
      <p:sp>
        <p:nvSpPr>
          <p:cNvPr id="2" name="Title 1"/>
          <p:cNvSpPr>
            <a:spLocks noGrp="1"/>
          </p:cNvSpPr>
          <p:nvPr>
            <p:ph type="title"/>
          </p:nvPr>
        </p:nvSpPr>
        <p:spPr>
          <a:xfrm>
            <a:off x="457203" y="609602"/>
            <a:ext cx="7772399" cy="3124199"/>
          </a:xfrm>
        </p:spPr>
        <p:txBody>
          <a:bodyPr anchor="ctr">
            <a:normAutofit/>
          </a:bodyPr>
          <a:lstStyle>
            <a:lvl1pPr algn="l">
              <a:defRPr sz="3200" b="0" cap="none"/>
            </a:lvl1pPr>
          </a:lstStyle>
          <a:p>
            <a:r>
              <a:rPr lang="fr-FR" smtClean="0"/>
              <a:t>Modifiez le style du titre</a:t>
            </a:r>
            <a:endParaRPr lang="en-US" dirty="0"/>
          </a:p>
        </p:txBody>
      </p:sp>
      <p:sp>
        <p:nvSpPr>
          <p:cNvPr id="3" name="Text Placeholder 2"/>
          <p:cNvSpPr>
            <a:spLocks noGrp="1"/>
          </p:cNvSpPr>
          <p:nvPr>
            <p:ph type="body" idx="1"/>
          </p:nvPr>
        </p:nvSpPr>
        <p:spPr>
          <a:xfrm>
            <a:off x="457202" y="4343400"/>
            <a:ext cx="7772399"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smtClean="0"/>
              <a:t>Modifier les styles du texte du masque</a:t>
            </a:r>
          </a:p>
        </p:txBody>
      </p:sp>
      <p:sp>
        <p:nvSpPr>
          <p:cNvPr id="4" name="Date Placeholder 3"/>
          <p:cNvSpPr>
            <a:spLocks noGrp="1"/>
          </p:cNvSpPr>
          <p:nvPr>
            <p:ph type="dt" sz="half" idx="10"/>
          </p:nvPr>
        </p:nvSpPr>
        <p:spPr/>
        <p:txBody>
          <a:bodyPr/>
          <a:lstStyle/>
          <a:p>
            <a:fld id="{AA309A6D-C09C-4548-B29A-6CF363A7E532}" type="datetimeFigureOut">
              <a:rPr lang="fr-FR" smtClean="0"/>
              <a:pPr/>
              <a:t>19/12/2019</a:t>
            </a:fld>
            <a:endParaRPr lang="fr-BE"/>
          </a:p>
        </p:txBody>
      </p:sp>
      <p:sp>
        <p:nvSpPr>
          <p:cNvPr id="5" name="Footer Placeholder 4"/>
          <p:cNvSpPr>
            <a:spLocks noGrp="1"/>
          </p:cNvSpPr>
          <p:nvPr>
            <p:ph type="ftr" sz="quarter" idx="11"/>
          </p:nvPr>
        </p:nvSpPr>
        <p:spPr/>
        <p:txBody>
          <a:bodyPr/>
          <a:lstStyle/>
          <a:p>
            <a:endParaRPr lang="fr-BE"/>
          </a:p>
        </p:txBody>
      </p:sp>
      <p:sp>
        <p:nvSpPr>
          <p:cNvPr id="6" name="Slide Number Placeholder 5"/>
          <p:cNvSpPr>
            <a:spLocks noGrp="1"/>
          </p:cNvSpPr>
          <p:nvPr>
            <p:ph type="sldNum" sz="quarter" idx="12"/>
          </p:nvPr>
        </p:nvSpPr>
        <p:spPr/>
        <p:txBody>
          <a:bodyPr/>
          <a:lstStyle/>
          <a:p>
            <a:fld id="{CF4668DC-857F-487D-BFFA-8C0CA5037977}" type="slidenum">
              <a:rPr lang="fr-BE" smtClean="0"/>
              <a:pPr/>
              <a:t>‹N°›</a:t>
            </a:fld>
            <a:endParaRPr lang="fr-BE"/>
          </a:p>
        </p:txBody>
      </p:sp>
    </p:spTree>
    <p:extLst>
      <p:ext uri="{BB962C8B-B14F-4D97-AF65-F5344CB8AC3E}">
        <p14:creationId xmlns:p14="http://schemas.microsoft.com/office/powerpoint/2010/main" val="25550076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tion avec légende">
    <p:spTree>
      <p:nvGrpSpPr>
        <p:cNvPr id="1" name=""/>
        <p:cNvGrpSpPr/>
        <p:nvPr/>
      </p:nvGrpSpPr>
      <p:grpSpPr>
        <a:xfrm>
          <a:off x="0" y="0"/>
          <a:ext cx="0" cy="0"/>
          <a:chOff x="0" y="0"/>
          <a:chExt cx="0" cy="0"/>
        </a:xfrm>
      </p:grpSpPr>
      <p:pic>
        <p:nvPicPr>
          <p:cNvPr id="17" name="Picture 16"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56" y="0"/>
            <a:ext cx="9118600" cy="6858000"/>
          </a:xfrm>
          <a:prstGeom prst="rect">
            <a:avLst/>
          </a:prstGeom>
        </p:spPr>
      </p:pic>
      <p:sp>
        <p:nvSpPr>
          <p:cNvPr id="14" name="TextBox 13"/>
          <p:cNvSpPr txBox="1"/>
          <p:nvPr/>
        </p:nvSpPr>
        <p:spPr>
          <a:xfrm>
            <a:off x="7735800" y="2751671"/>
            <a:ext cx="45731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21796" y="718114"/>
            <a:ext cx="45731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2" name="Title 1"/>
          <p:cNvSpPr>
            <a:spLocks noGrp="1"/>
          </p:cNvSpPr>
          <p:nvPr>
            <p:ph type="title"/>
          </p:nvPr>
        </p:nvSpPr>
        <p:spPr>
          <a:xfrm>
            <a:off x="879115" y="609602"/>
            <a:ext cx="7091297" cy="2743199"/>
          </a:xfrm>
        </p:spPr>
        <p:txBody>
          <a:bodyPr anchor="ctr">
            <a:normAutofit/>
          </a:bodyPr>
          <a:lstStyle>
            <a:lvl1pPr algn="l">
              <a:defRPr sz="3200" b="0" cap="none">
                <a:solidFill>
                  <a:schemeClr val="tx1"/>
                </a:solidFill>
              </a:defRPr>
            </a:lvl1pPr>
          </a:lstStyle>
          <a:p>
            <a:r>
              <a:rPr lang="fr-FR" smtClean="0"/>
              <a:t>Modifiez le style du titre</a:t>
            </a:r>
            <a:endParaRPr lang="en-US" dirty="0"/>
          </a:p>
        </p:txBody>
      </p:sp>
      <p:sp>
        <p:nvSpPr>
          <p:cNvPr id="13" name="Text Placeholder 9"/>
          <p:cNvSpPr>
            <a:spLocks noGrp="1"/>
          </p:cNvSpPr>
          <p:nvPr>
            <p:ph type="body" sz="quarter" idx="13"/>
          </p:nvPr>
        </p:nvSpPr>
        <p:spPr>
          <a:xfrm>
            <a:off x="988671" y="3352800"/>
            <a:ext cx="6876133" cy="381000"/>
          </a:xfrm>
        </p:spPr>
        <p:txBody>
          <a:bodyPr anchor="ctr">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fr-FR" smtClean="0"/>
              <a:t>Modifier les styles du texte du masque</a:t>
            </a:r>
          </a:p>
        </p:txBody>
      </p:sp>
      <p:sp>
        <p:nvSpPr>
          <p:cNvPr id="3" name="Text Placeholder 2"/>
          <p:cNvSpPr>
            <a:spLocks noGrp="1"/>
          </p:cNvSpPr>
          <p:nvPr>
            <p:ph type="body" idx="1"/>
          </p:nvPr>
        </p:nvSpPr>
        <p:spPr>
          <a:xfrm>
            <a:off x="462266" y="4343400"/>
            <a:ext cx="7772400"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smtClean="0"/>
              <a:t>Modifier les styles du texte du masque</a:t>
            </a:r>
          </a:p>
        </p:txBody>
      </p:sp>
      <p:sp>
        <p:nvSpPr>
          <p:cNvPr id="4" name="Date Placeholder 3"/>
          <p:cNvSpPr>
            <a:spLocks noGrp="1"/>
          </p:cNvSpPr>
          <p:nvPr>
            <p:ph type="dt" sz="half" idx="10"/>
          </p:nvPr>
        </p:nvSpPr>
        <p:spPr/>
        <p:txBody>
          <a:bodyPr/>
          <a:lstStyle/>
          <a:p>
            <a:fld id="{AA309A6D-C09C-4548-B29A-6CF363A7E532}" type="datetimeFigureOut">
              <a:rPr lang="fr-FR" smtClean="0"/>
              <a:pPr/>
              <a:t>19/12/2019</a:t>
            </a:fld>
            <a:endParaRPr lang="fr-BE"/>
          </a:p>
        </p:txBody>
      </p:sp>
      <p:sp>
        <p:nvSpPr>
          <p:cNvPr id="5" name="Footer Placeholder 4"/>
          <p:cNvSpPr>
            <a:spLocks noGrp="1"/>
          </p:cNvSpPr>
          <p:nvPr>
            <p:ph type="ftr" sz="quarter" idx="11"/>
          </p:nvPr>
        </p:nvSpPr>
        <p:spPr/>
        <p:txBody>
          <a:bodyPr/>
          <a:lstStyle/>
          <a:p>
            <a:endParaRPr lang="fr-BE"/>
          </a:p>
        </p:txBody>
      </p:sp>
      <p:sp>
        <p:nvSpPr>
          <p:cNvPr id="6" name="Slide Number Placeholder 5"/>
          <p:cNvSpPr>
            <a:spLocks noGrp="1"/>
          </p:cNvSpPr>
          <p:nvPr>
            <p:ph type="sldNum" sz="quarter" idx="12"/>
          </p:nvPr>
        </p:nvSpPr>
        <p:spPr/>
        <p:txBody>
          <a:bodyPr/>
          <a:lstStyle/>
          <a:p>
            <a:fld id="{CF4668DC-857F-487D-BFFA-8C0CA5037977}" type="slidenum">
              <a:rPr lang="fr-BE" smtClean="0"/>
              <a:pPr/>
              <a:t>‹N°›</a:t>
            </a:fld>
            <a:endParaRPr lang="fr-BE"/>
          </a:p>
        </p:txBody>
      </p:sp>
    </p:spTree>
    <p:extLst>
      <p:ext uri="{BB962C8B-B14F-4D97-AF65-F5344CB8AC3E}">
        <p14:creationId xmlns:p14="http://schemas.microsoft.com/office/powerpoint/2010/main" val="168969982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arte nom">
    <p:spTree>
      <p:nvGrpSpPr>
        <p:cNvPr id="1" name=""/>
        <p:cNvGrpSpPr/>
        <p:nvPr/>
      </p:nvGrpSpPr>
      <p:grpSpPr>
        <a:xfrm>
          <a:off x="0" y="0"/>
          <a:ext cx="0" cy="0"/>
          <a:chOff x="0" y="0"/>
          <a:chExt cx="0" cy="0"/>
        </a:xfrm>
      </p:grpSpPr>
      <p:pic>
        <p:nvPicPr>
          <p:cNvPr id="7" name="Picture 6"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56" y="0"/>
            <a:ext cx="9118600" cy="6858000"/>
          </a:xfrm>
          <a:prstGeom prst="rect">
            <a:avLst/>
          </a:prstGeom>
        </p:spPr>
      </p:pic>
      <p:sp>
        <p:nvSpPr>
          <p:cNvPr id="2" name="Title 1"/>
          <p:cNvSpPr>
            <a:spLocks noGrp="1"/>
          </p:cNvSpPr>
          <p:nvPr>
            <p:ph type="title"/>
          </p:nvPr>
        </p:nvSpPr>
        <p:spPr>
          <a:xfrm>
            <a:off x="457201" y="3291648"/>
            <a:ext cx="7772401" cy="1468800"/>
          </a:xfrm>
        </p:spPr>
        <p:txBody>
          <a:bodyPr anchor="b">
            <a:normAutofit/>
          </a:bodyPr>
          <a:lstStyle>
            <a:lvl1pPr algn="l">
              <a:defRPr sz="2800" b="0" cap="none"/>
            </a:lvl1pPr>
          </a:lstStyle>
          <a:p>
            <a:r>
              <a:rPr lang="fr-FR" smtClean="0"/>
              <a:t>Modifiez le style du titre</a:t>
            </a:r>
            <a:endParaRPr lang="en-US" dirty="0"/>
          </a:p>
        </p:txBody>
      </p:sp>
      <p:sp>
        <p:nvSpPr>
          <p:cNvPr id="3" name="Text Placeholder 2"/>
          <p:cNvSpPr>
            <a:spLocks noGrp="1"/>
          </p:cNvSpPr>
          <p:nvPr>
            <p:ph type="body" idx="1"/>
          </p:nvPr>
        </p:nvSpPr>
        <p:spPr>
          <a:xfrm>
            <a:off x="457200" y="4760448"/>
            <a:ext cx="7772402" cy="8604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smtClean="0"/>
              <a:t>Modifier les styles du texte du masque</a:t>
            </a:r>
          </a:p>
        </p:txBody>
      </p:sp>
      <p:sp>
        <p:nvSpPr>
          <p:cNvPr id="4" name="Date Placeholder 3"/>
          <p:cNvSpPr>
            <a:spLocks noGrp="1"/>
          </p:cNvSpPr>
          <p:nvPr>
            <p:ph type="dt" sz="half" idx="10"/>
          </p:nvPr>
        </p:nvSpPr>
        <p:spPr/>
        <p:txBody>
          <a:bodyPr/>
          <a:lstStyle/>
          <a:p>
            <a:fld id="{AA309A6D-C09C-4548-B29A-6CF363A7E532}" type="datetimeFigureOut">
              <a:rPr lang="fr-FR" smtClean="0"/>
              <a:pPr/>
              <a:t>19/12/2019</a:t>
            </a:fld>
            <a:endParaRPr lang="fr-BE"/>
          </a:p>
        </p:txBody>
      </p:sp>
      <p:sp>
        <p:nvSpPr>
          <p:cNvPr id="5" name="Footer Placeholder 4"/>
          <p:cNvSpPr>
            <a:spLocks noGrp="1"/>
          </p:cNvSpPr>
          <p:nvPr>
            <p:ph type="ftr" sz="quarter" idx="11"/>
          </p:nvPr>
        </p:nvSpPr>
        <p:spPr/>
        <p:txBody>
          <a:bodyPr/>
          <a:lstStyle/>
          <a:p>
            <a:endParaRPr lang="fr-BE"/>
          </a:p>
        </p:txBody>
      </p:sp>
      <p:sp>
        <p:nvSpPr>
          <p:cNvPr id="6" name="Slide Number Placeholder 5"/>
          <p:cNvSpPr>
            <a:spLocks noGrp="1"/>
          </p:cNvSpPr>
          <p:nvPr>
            <p:ph type="sldNum" sz="quarter" idx="12"/>
          </p:nvPr>
        </p:nvSpPr>
        <p:spPr/>
        <p:txBody>
          <a:bodyPr/>
          <a:lstStyle/>
          <a:p>
            <a:fld id="{CF4668DC-857F-487D-BFFA-8C0CA5037977}" type="slidenum">
              <a:rPr lang="fr-BE" smtClean="0"/>
              <a:pPr/>
              <a:t>‹N°›</a:t>
            </a:fld>
            <a:endParaRPr lang="fr-BE"/>
          </a:p>
        </p:txBody>
      </p:sp>
    </p:spTree>
    <p:extLst>
      <p:ext uri="{BB962C8B-B14F-4D97-AF65-F5344CB8AC3E}">
        <p14:creationId xmlns:p14="http://schemas.microsoft.com/office/powerpoint/2010/main" val="217754234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arte nom citation">
    <p:spTree>
      <p:nvGrpSpPr>
        <p:cNvPr id="1" name=""/>
        <p:cNvGrpSpPr/>
        <p:nvPr/>
      </p:nvGrpSpPr>
      <p:grpSpPr>
        <a:xfrm>
          <a:off x="0" y="0"/>
          <a:ext cx="0" cy="0"/>
          <a:chOff x="0" y="0"/>
          <a:chExt cx="0" cy="0"/>
        </a:xfrm>
      </p:grpSpPr>
      <p:pic>
        <p:nvPicPr>
          <p:cNvPr id="13" name="Picture 12"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56" y="0"/>
            <a:ext cx="9118600" cy="6858000"/>
          </a:xfrm>
          <a:prstGeom prst="rect">
            <a:avLst/>
          </a:prstGeom>
        </p:spPr>
      </p:pic>
      <p:sp>
        <p:nvSpPr>
          <p:cNvPr id="14" name="TextBox 13"/>
          <p:cNvSpPr txBox="1"/>
          <p:nvPr/>
        </p:nvSpPr>
        <p:spPr>
          <a:xfrm>
            <a:off x="7735800" y="2751671"/>
            <a:ext cx="45731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21796" y="718114"/>
            <a:ext cx="45731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2" name="Title 1"/>
          <p:cNvSpPr>
            <a:spLocks noGrp="1"/>
          </p:cNvSpPr>
          <p:nvPr>
            <p:ph type="title"/>
          </p:nvPr>
        </p:nvSpPr>
        <p:spPr>
          <a:xfrm>
            <a:off x="879115" y="609602"/>
            <a:ext cx="7091297" cy="2743199"/>
          </a:xfrm>
        </p:spPr>
        <p:txBody>
          <a:bodyPr anchor="ctr">
            <a:normAutofit/>
          </a:bodyPr>
          <a:lstStyle>
            <a:lvl1pPr algn="l">
              <a:defRPr sz="3200" b="0" cap="none">
                <a:solidFill>
                  <a:schemeClr val="tx1"/>
                </a:solidFill>
              </a:defRPr>
            </a:lvl1pPr>
          </a:lstStyle>
          <a:p>
            <a:r>
              <a:rPr lang="fr-FR" smtClean="0"/>
              <a:t>Modifiez le style du titre</a:t>
            </a:r>
            <a:endParaRPr lang="en-US" dirty="0"/>
          </a:p>
        </p:txBody>
      </p:sp>
      <p:sp>
        <p:nvSpPr>
          <p:cNvPr id="10" name="Text Placeholder 9"/>
          <p:cNvSpPr>
            <a:spLocks noGrp="1"/>
          </p:cNvSpPr>
          <p:nvPr>
            <p:ph type="body" sz="quarter" idx="13"/>
          </p:nvPr>
        </p:nvSpPr>
        <p:spPr>
          <a:xfrm>
            <a:off x="457200" y="3886200"/>
            <a:ext cx="7772401" cy="889000"/>
          </a:xfrm>
        </p:spPr>
        <p:txBody>
          <a:bodyPr vert="horz" lIns="91440" tIns="45720" rIns="91440" bIns="45720" rtlCol="0" anchor="b">
            <a:normAutofit/>
          </a:bodyPr>
          <a:lstStyle>
            <a:lvl1pPr>
              <a:buNone/>
              <a:defRPr lang="en-US" sz="2000" b="0" cap="none" dirty="0">
                <a:ln w="3175" cmpd="sng">
                  <a:noFill/>
                </a:ln>
                <a:solidFill>
                  <a:schemeClr val="tx1"/>
                </a:solidFill>
                <a:effectLst/>
              </a:defRPr>
            </a:lvl1pPr>
          </a:lstStyle>
          <a:p>
            <a:pPr marL="0" lvl="0">
              <a:spcBef>
                <a:spcPct val="0"/>
              </a:spcBef>
              <a:buNone/>
            </a:pPr>
            <a:r>
              <a:rPr lang="fr-FR" smtClean="0"/>
              <a:t>Modifier les styles du texte du masque</a:t>
            </a:r>
          </a:p>
        </p:txBody>
      </p:sp>
      <p:sp>
        <p:nvSpPr>
          <p:cNvPr id="3" name="Text Placeholder 2"/>
          <p:cNvSpPr>
            <a:spLocks noGrp="1"/>
          </p:cNvSpPr>
          <p:nvPr>
            <p:ph type="body" idx="1"/>
          </p:nvPr>
        </p:nvSpPr>
        <p:spPr>
          <a:xfrm>
            <a:off x="457200" y="4775200"/>
            <a:ext cx="7772401" cy="1016000"/>
          </a:xfrm>
        </p:spPr>
        <p:txBody>
          <a:bodyPr anchor="t">
            <a:normAutofit/>
          </a:bodyPr>
          <a:lstStyle>
            <a:lvl1pPr marL="0" indent="0" algn="l">
              <a:buNone/>
              <a:defRPr sz="1600">
                <a:solidFill>
                  <a:schemeClr val="tx1"/>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smtClean="0"/>
              <a:t>Modifier les styles du texte du masque</a:t>
            </a:r>
          </a:p>
        </p:txBody>
      </p:sp>
      <p:sp>
        <p:nvSpPr>
          <p:cNvPr id="4" name="Date Placeholder 3"/>
          <p:cNvSpPr>
            <a:spLocks noGrp="1"/>
          </p:cNvSpPr>
          <p:nvPr>
            <p:ph type="dt" sz="half" idx="10"/>
          </p:nvPr>
        </p:nvSpPr>
        <p:spPr/>
        <p:txBody>
          <a:bodyPr/>
          <a:lstStyle/>
          <a:p>
            <a:fld id="{AA309A6D-C09C-4548-B29A-6CF363A7E532}" type="datetimeFigureOut">
              <a:rPr lang="fr-FR" smtClean="0"/>
              <a:pPr/>
              <a:t>19/12/2019</a:t>
            </a:fld>
            <a:endParaRPr lang="fr-BE"/>
          </a:p>
        </p:txBody>
      </p:sp>
      <p:sp>
        <p:nvSpPr>
          <p:cNvPr id="5" name="Footer Placeholder 4"/>
          <p:cNvSpPr>
            <a:spLocks noGrp="1"/>
          </p:cNvSpPr>
          <p:nvPr>
            <p:ph type="ftr" sz="quarter" idx="11"/>
          </p:nvPr>
        </p:nvSpPr>
        <p:spPr/>
        <p:txBody>
          <a:bodyPr/>
          <a:lstStyle/>
          <a:p>
            <a:endParaRPr lang="fr-BE"/>
          </a:p>
        </p:txBody>
      </p:sp>
      <p:sp>
        <p:nvSpPr>
          <p:cNvPr id="6" name="Slide Number Placeholder 5"/>
          <p:cNvSpPr>
            <a:spLocks noGrp="1"/>
          </p:cNvSpPr>
          <p:nvPr>
            <p:ph type="sldNum" sz="quarter" idx="12"/>
          </p:nvPr>
        </p:nvSpPr>
        <p:spPr/>
        <p:txBody>
          <a:bodyPr/>
          <a:lstStyle/>
          <a:p>
            <a:fld id="{CF4668DC-857F-487D-BFFA-8C0CA5037977}" type="slidenum">
              <a:rPr lang="fr-BE" smtClean="0"/>
              <a:pPr/>
              <a:t>‹N°›</a:t>
            </a:fld>
            <a:endParaRPr lang="fr-BE"/>
          </a:p>
        </p:txBody>
      </p:sp>
    </p:spTree>
    <p:extLst>
      <p:ext uri="{BB962C8B-B14F-4D97-AF65-F5344CB8AC3E}">
        <p14:creationId xmlns:p14="http://schemas.microsoft.com/office/powerpoint/2010/main" val="124706978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Vrai ou faux">
    <p:spTree>
      <p:nvGrpSpPr>
        <p:cNvPr id="1" name=""/>
        <p:cNvGrpSpPr/>
        <p:nvPr/>
      </p:nvGrpSpPr>
      <p:grpSpPr>
        <a:xfrm>
          <a:off x="0" y="0"/>
          <a:ext cx="0" cy="0"/>
          <a:chOff x="0" y="0"/>
          <a:chExt cx="0" cy="0"/>
        </a:xfrm>
      </p:grpSpPr>
      <p:pic>
        <p:nvPicPr>
          <p:cNvPr id="8" name="Picture 7"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56" y="0"/>
            <a:ext cx="9118600" cy="6858000"/>
          </a:xfrm>
          <a:prstGeom prst="rect">
            <a:avLst/>
          </a:prstGeom>
        </p:spPr>
      </p:pic>
      <p:sp>
        <p:nvSpPr>
          <p:cNvPr id="2" name="Title 1"/>
          <p:cNvSpPr>
            <a:spLocks noGrp="1"/>
          </p:cNvSpPr>
          <p:nvPr>
            <p:ph type="title"/>
          </p:nvPr>
        </p:nvSpPr>
        <p:spPr>
          <a:xfrm>
            <a:off x="464440" y="609602"/>
            <a:ext cx="7772401" cy="2743199"/>
          </a:xfrm>
        </p:spPr>
        <p:txBody>
          <a:bodyPr vert="horz" lIns="91440" tIns="45720" rIns="91440" bIns="45720" rtlCol="0" anchor="ctr">
            <a:normAutofit/>
          </a:bodyPr>
          <a:lstStyle>
            <a:lvl1pPr>
              <a:defRPr lang="en-US" sz="2800" b="0" dirty="0"/>
            </a:lvl1pPr>
          </a:lstStyle>
          <a:p>
            <a:pPr marL="0" lvl="0"/>
            <a:r>
              <a:rPr lang="fr-FR" smtClean="0"/>
              <a:t>Modifiez le style du titre</a:t>
            </a:r>
            <a:endParaRPr lang="en-US" dirty="0"/>
          </a:p>
        </p:txBody>
      </p:sp>
      <p:sp>
        <p:nvSpPr>
          <p:cNvPr id="10" name="Text Placeholder 9"/>
          <p:cNvSpPr>
            <a:spLocks noGrp="1"/>
          </p:cNvSpPr>
          <p:nvPr>
            <p:ph type="body" sz="quarter" idx="13"/>
          </p:nvPr>
        </p:nvSpPr>
        <p:spPr>
          <a:xfrm>
            <a:off x="464440" y="3505200"/>
            <a:ext cx="7772401" cy="838200"/>
          </a:xfrm>
        </p:spPr>
        <p:txBody>
          <a:bodyPr vert="horz" lIns="91440" tIns="45720" rIns="91440" bIns="45720" rtlCol="0" anchor="b">
            <a:normAutofit/>
          </a:bodyPr>
          <a:lstStyle>
            <a:lvl1pPr>
              <a:buNone/>
              <a:defRPr lang="en-US" sz="2000" b="0" cap="none" dirty="0">
                <a:ln w="3175" cmpd="sng">
                  <a:noFill/>
                </a:ln>
                <a:solidFill>
                  <a:schemeClr val="tx1"/>
                </a:solidFill>
                <a:effectLst/>
              </a:defRPr>
            </a:lvl1pPr>
          </a:lstStyle>
          <a:p>
            <a:pPr marL="0" lvl="0">
              <a:spcBef>
                <a:spcPct val="0"/>
              </a:spcBef>
              <a:buNone/>
            </a:pPr>
            <a:r>
              <a:rPr lang="fr-FR" smtClean="0"/>
              <a:t>Modifier les styles du texte du masque</a:t>
            </a:r>
          </a:p>
        </p:txBody>
      </p:sp>
      <p:sp>
        <p:nvSpPr>
          <p:cNvPr id="3" name="Text Placeholder 2"/>
          <p:cNvSpPr>
            <a:spLocks noGrp="1"/>
          </p:cNvSpPr>
          <p:nvPr>
            <p:ph type="body" idx="1"/>
          </p:nvPr>
        </p:nvSpPr>
        <p:spPr>
          <a:xfrm>
            <a:off x="464439" y="4343400"/>
            <a:ext cx="7772401" cy="1447800"/>
          </a:xfrm>
        </p:spPr>
        <p:txBody>
          <a:bodyPr anchor="t">
            <a:normAutofit/>
          </a:bodyPr>
          <a:lstStyle>
            <a:lvl1pPr marL="0" indent="0" algn="l">
              <a:buNone/>
              <a:defRPr sz="1600">
                <a:solidFill>
                  <a:schemeClr val="tx1"/>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smtClean="0"/>
              <a:t>Modifier les styles du texte du masque</a:t>
            </a:r>
          </a:p>
        </p:txBody>
      </p:sp>
      <p:sp>
        <p:nvSpPr>
          <p:cNvPr id="4" name="Date Placeholder 3"/>
          <p:cNvSpPr>
            <a:spLocks noGrp="1"/>
          </p:cNvSpPr>
          <p:nvPr>
            <p:ph type="dt" sz="half" idx="10"/>
          </p:nvPr>
        </p:nvSpPr>
        <p:spPr/>
        <p:txBody>
          <a:bodyPr/>
          <a:lstStyle/>
          <a:p>
            <a:fld id="{AA309A6D-C09C-4548-B29A-6CF363A7E532}" type="datetimeFigureOut">
              <a:rPr lang="fr-FR" smtClean="0"/>
              <a:pPr/>
              <a:t>19/12/2019</a:t>
            </a:fld>
            <a:endParaRPr lang="fr-BE"/>
          </a:p>
        </p:txBody>
      </p:sp>
      <p:sp>
        <p:nvSpPr>
          <p:cNvPr id="5" name="Footer Placeholder 4"/>
          <p:cNvSpPr>
            <a:spLocks noGrp="1"/>
          </p:cNvSpPr>
          <p:nvPr>
            <p:ph type="ftr" sz="quarter" idx="11"/>
          </p:nvPr>
        </p:nvSpPr>
        <p:spPr/>
        <p:txBody>
          <a:bodyPr/>
          <a:lstStyle/>
          <a:p>
            <a:endParaRPr lang="fr-BE"/>
          </a:p>
        </p:txBody>
      </p:sp>
      <p:sp>
        <p:nvSpPr>
          <p:cNvPr id="6" name="Slide Number Placeholder 5"/>
          <p:cNvSpPr>
            <a:spLocks noGrp="1"/>
          </p:cNvSpPr>
          <p:nvPr>
            <p:ph type="sldNum" sz="quarter" idx="12"/>
          </p:nvPr>
        </p:nvSpPr>
        <p:spPr/>
        <p:txBody>
          <a:bodyPr/>
          <a:lstStyle/>
          <a:p>
            <a:fld id="{CF4668DC-857F-487D-BFFA-8C0CA5037977}" type="slidenum">
              <a:rPr lang="fr-BE" smtClean="0"/>
              <a:pPr/>
              <a:t>‹N°›</a:t>
            </a:fld>
            <a:endParaRPr lang="fr-BE"/>
          </a:p>
        </p:txBody>
      </p:sp>
    </p:spTree>
    <p:extLst>
      <p:ext uri="{BB962C8B-B14F-4D97-AF65-F5344CB8AC3E}">
        <p14:creationId xmlns:p14="http://schemas.microsoft.com/office/powerpoint/2010/main" val="284996396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pic>
        <p:nvPicPr>
          <p:cNvPr id="7" name="Picture 6"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56" y="0"/>
            <a:ext cx="9118600" cy="6858000"/>
          </a:xfrm>
          <a:prstGeom prst="rect">
            <a:avLst/>
          </a:prstGeom>
        </p:spPr>
      </p:pic>
      <p:sp>
        <p:nvSpPr>
          <p:cNvPr id="8" name="Title 1"/>
          <p:cNvSpPr>
            <a:spLocks noGrp="1"/>
          </p:cNvSpPr>
          <p:nvPr>
            <p:ph type="title"/>
          </p:nvPr>
        </p:nvSpPr>
        <p:spPr>
          <a:xfrm>
            <a:off x="457200" y="609601"/>
            <a:ext cx="7772400" cy="1456267"/>
          </a:xfrm>
        </p:spPr>
        <p:txBody>
          <a:bodyPr>
            <a:normAutofit/>
          </a:bodyPr>
          <a:lstStyle>
            <a:lvl1pPr>
              <a:defRPr sz="2800"/>
            </a:lvl1pPr>
          </a:lstStyle>
          <a:p>
            <a:r>
              <a:rPr lang="fr-FR" smtClean="0"/>
              <a:t>Modifiez le style du titre</a:t>
            </a:r>
            <a:endParaRPr lang="en-US" dirty="0"/>
          </a:p>
        </p:txBody>
      </p:sp>
      <p:sp>
        <p:nvSpPr>
          <p:cNvPr id="3" name="Vertical Text Placeholder 2"/>
          <p:cNvSpPr>
            <a:spLocks noGrp="1"/>
          </p:cNvSpPr>
          <p:nvPr>
            <p:ph type="body" orient="vert" idx="1"/>
          </p:nvPr>
        </p:nvSpPr>
        <p:spPr/>
        <p:txBody>
          <a:bodyPr vert="eaVert" anchor="t"/>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Date Placeholder 3"/>
          <p:cNvSpPr>
            <a:spLocks noGrp="1"/>
          </p:cNvSpPr>
          <p:nvPr>
            <p:ph type="dt" sz="half" idx="10"/>
          </p:nvPr>
        </p:nvSpPr>
        <p:spPr/>
        <p:txBody>
          <a:bodyPr/>
          <a:lstStyle/>
          <a:p>
            <a:fld id="{AA309A6D-C09C-4548-B29A-6CF363A7E532}" type="datetimeFigureOut">
              <a:rPr lang="fr-FR" smtClean="0"/>
              <a:pPr/>
              <a:t>19/12/2019</a:t>
            </a:fld>
            <a:endParaRPr lang="fr-BE"/>
          </a:p>
        </p:txBody>
      </p:sp>
      <p:sp>
        <p:nvSpPr>
          <p:cNvPr id="5" name="Footer Placeholder 4"/>
          <p:cNvSpPr>
            <a:spLocks noGrp="1"/>
          </p:cNvSpPr>
          <p:nvPr>
            <p:ph type="ftr" sz="quarter" idx="11"/>
          </p:nvPr>
        </p:nvSpPr>
        <p:spPr/>
        <p:txBody>
          <a:bodyPr/>
          <a:lstStyle/>
          <a:p>
            <a:endParaRPr lang="fr-BE"/>
          </a:p>
        </p:txBody>
      </p:sp>
      <p:sp>
        <p:nvSpPr>
          <p:cNvPr id="6" name="Slide Number Placeholder 5"/>
          <p:cNvSpPr>
            <a:spLocks noGrp="1"/>
          </p:cNvSpPr>
          <p:nvPr>
            <p:ph type="sldNum" sz="quarter" idx="12"/>
          </p:nvPr>
        </p:nvSpPr>
        <p:spPr/>
        <p:txBody>
          <a:bodyPr/>
          <a:lstStyle/>
          <a:p>
            <a:fld id="{CF4668DC-857F-487D-BFFA-8C0CA5037977}" type="slidenum">
              <a:rPr lang="fr-BE" smtClean="0"/>
              <a:pPr/>
              <a:t>‹N°›</a:t>
            </a:fld>
            <a:endParaRPr lang="fr-BE"/>
          </a:p>
        </p:txBody>
      </p:sp>
    </p:spTree>
    <p:extLst>
      <p:ext uri="{BB962C8B-B14F-4D97-AF65-F5344CB8AC3E}">
        <p14:creationId xmlns:p14="http://schemas.microsoft.com/office/powerpoint/2010/main" val="331458318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pic>
        <p:nvPicPr>
          <p:cNvPr id="7" name="Picture 6"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56" y="0"/>
            <a:ext cx="9118600" cy="6858000"/>
          </a:xfrm>
          <a:prstGeom prst="rect">
            <a:avLst/>
          </a:prstGeom>
        </p:spPr>
      </p:pic>
      <p:sp>
        <p:nvSpPr>
          <p:cNvPr id="2" name="Vertical Title 1"/>
          <p:cNvSpPr>
            <a:spLocks noGrp="1"/>
          </p:cNvSpPr>
          <p:nvPr>
            <p:ph type="title" orient="vert"/>
          </p:nvPr>
        </p:nvSpPr>
        <p:spPr>
          <a:xfrm>
            <a:off x="6552978" y="609600"/>
            <a:ext cx="1676621" cy="5181601"/>
          </a:xfrm>
        </p:spPr>
        <p:txBody>
          <a:bodyPr vert="eaVert">
            <a:normAutofit/>
          </a:bodyPr>
          <a:lstStyle>
            <a:lvl1pPr>
              <a:defRPr sz="2800"/>
            </a:lvl1pPr>
          </a:lstStyle>
          <a:p>
            <a:r>
              <a:rPr lang="fr-FR" smtClean="0"/>
              <a:t>Modifiez le style du titre</a:t>
            </a:r>
            <a:endParaRPr lang="en-US" dirty="0"/>
          </a:p>
        </p:txBody>
      </p:sp>
      <p:sp>
        <p:nvSpPr>
          <p:cNvPr id="3" name="Vertical Text Placeholder 2"/>
          <p:cNvSpPr>
            <a:spLocks noGrp="1"/>
          </p:cNvSpPr>
          <p:nvPr>
            <p:ph type="body" orient="vert" idx="1"/>
          </p:nvPr>
        </p:nvSpPr>
        <p:spPr>
          <a:xfrm>
            <a:off x="457200" y="609600"/>
            <a:ext cx="5990184" cy="5181600"/>
          </a:xfrm>
        </p:spPr>
        <p:txBody>
          <a:bodyPr vert="eaVert" anchor="t"/>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Date Placeholder 3"/>
          <p:cNvSpPr>
            <a:spLocks noGrp="1"/>
          </p:cNvSpPr>
          <p:nvPr>
            <p:ph type="dt" sz="half" idx="10"/>
          </p:nvPr>
        </p:nvSpPr>
        <p:spPr/>
        <p:txBody>
          <a:bodyPr/>
          <a:lstStyle/>
          <a:p>
            <a:fld id="{AA309A6D-C09C-4548-B29A-6CF363A7E532}" type="datetimeFigureOut">
              <a:rPr lang="fr-FR" smtClean="0"/>
              <a:pPr/>
              <a:t>19/12/2019</a:t>
            </a:fld>
            <a:endParaRPr lang="fr-BE"/>
          </a:p>
        </p:txBody>
      </p:sp>
      <p:sp>
        <p:nvSpPr>
          <p:cNvPr id="5" name="Footer Placeholder 4"/>
          <p:cNvSpPr>
            <a:spLocks noGrp="1"/>
          </p:cNvSpPr>
          <p:nvPr>
            <p:ph type="ftr" sz="quarter" idx="11"/>
          </p:nvPr>
        </p:nvSpPr>
        <p:spPr/>
        <p:txBody>
          <a:bodyPr/>
          <a:lstStyle/>
          <a:p>
            <a:endParaRPr lang="fr-BE"/>
          </a:p>
        </p:txBody>
      </p:sp>
      <p:sp>
        <p:nvSpPr>
          <p:cNvPr id="6" name="Slide Number Placeholder 5"/>
          <p:cNvSpPr>
            <a:spLocks noGrp="1"/>
          </p:cNvSpPr>
          <p:nvPr>
            <p:ph type="sldNum" sz="quarter" idx="12"/>
          </p:nvPr>
        </p:nvSpPr>
        <p:spPr/>
        <p:txBody>
          <a:bodyPr/>
          <a:lstStyle/>
          <a:p>
            <a:fld id="{CF4668DC-857F-487D-BFFA-8C0CA5037977}" type="slidenum">
              <a:rPr lang="fr-BE" smtClean="0"/>
              <a:pPr/>
              <a:t>‹N°›</a:t>
            </a:fld>
            <a:endParaRPr lang="fr-BE"/>
          </a:p>
        </p:txBody>
      </p:sp>
    </p:spTree>
    <p:extLst>
      <p:ext uri="{BB962C8B-B14F-4D97-AF65-F5344CB8AC3E}">
        <p14:creationId xmlns:p14="http://schemas.microsoft.com/office/powerpoint/2010/main" val="12818908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pic>
        <p:nvPicPr>
          <p:cNvPr id="8" name="Picture 7"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56" y="0"/>
            <a:ext cx="9118600" cy="6858000"/>
          </a:xfrm>
          <a:prstGeom prst="rect">
            <a:avLst/>
          </a:prstGeom>
        </p:spPr>
      </p:pic>
      <p:sp>
        <p:nvSpPr>
          <p:cNvPr id="2" name="Title 1"/>
          <p:cNvSpPr>
            <a:spLocks noGrp="1"/>
          </p:cNvSpPr>
          <p:nvPr>
            <p:ph type="title"/>
          </p:nvPr>
        </p:nvSpPr>
        <p:spPr/>
        <p:txBody>
          <a:bodyPr>
            <a:normAutofit/>
          </a:bodyPr>
          <a:lstStyle>
            <a:lvl1pPr>
              <a:defRPr sz="2800"/>
            </a:lvl1pPr>
          </a:lstStyle>
          <a:p>
            <a:r>
              <a:rPr lang="fr-FR" smtClean="0"/>
              <a:t>Modifiez le style du titre</a:t>
            </a:r>
            <a:endParaRPr lang="en-US" dirty="0"/>
          </a:p>
        </p:txBody>
      </p:sp>
      <p:sp>
        <p:nvSpPr>
          <p:cNvPr id="3" name="Content Placeholder 2"/>
          <p:cNvSpPr>
            <a:spLocks noGrp="1"/>
          </p:cNvSpPr>
          <p:nvPr>
            <p:ph idx="1"/>
          </p:nvPr>
        </p:nvSpPr>
        <p:spPr/>
        <p:txBody>
          <a:bodyPr anchor="ct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Date Placeholder 3"/>
          <p:cNvSpPr>
            <a:spLocks noGrp="1"/>
          </p:cNvSpPr>
          <p:nvPr>
            <p:ph type="dt" sz="half" idx="10"/>
          </p:nvPr>
        </p:nvSpPr>
        <p:spPr/>
        <p:txBody>
          <a:bodyPr/>
          <a:lstStyle/>
          <a:p>
            <a:fld id="{AA309A6D-C09C-4548-B29A-6CF363A7E532}" type="datetimeFigureOut">
              <a:rPr lang="fr-FR" smtClean="0"/>
              <a:pPr/>
              <a:t>19/12/2019</a:t>
            </a:fld>
            <a:endParaRPr lang="fr-BE"/>
          </a:p>
        </p:txBody>
      </p:sp>
      <p:sp>
        <p:nvSpPr>
          <p:cNvPr id="5" name="Footer Placeholder 4"/>
          <p:cNvSpPr>
            <a:spLocks noGrp="1"/>
          </p:cNvSpPr>
          <p:nvPr>
            <p:ph type="ftr" sz="quarter" idx="11"/>
          </p:nvPr>
        </p:nvSpPr>
        <p:spPr/>
        <p:txBody>
          <a:bodyPr/>
          <a:lstStyle/>
          <a:p>
            <a:endParaRPr lang="fr-BE"/>
          </a:p>
        </p:txBody>
      </p:sp>
      <p:sp>
        <p:nvSpPr>
          <p:cNvPr id="6" name="Slide Number Placeholder 5"/>
          <p:cNvSpPr>
            <a:spLocks noGrp="1"/>
          </p:cNvSpPr>
          <p:nvPr>
            <p:ph type="sldNum" sz="quarter" idx="12"/>
          </p:nvPr>
        </p:nvSpPr>
        <p:spPr/>
        <p:txBody>
          <a:bodyPr/>
          <a:lstStyle/>
          <a:p>
            <a:fld id="{CF4668DC-857F-487D-BFFA-8C0CA5037977}" type="slidenum">
              <a:rPr lang="fr-BE" smtClean="0"/>
              <a:pPr/>
              <a:t>‹N°›</a:t>
            </a:fld>
            <a:endParaRPr lang="fr-BE"/>
          </a:p>
        </p:txBody>
      </p:sp>
    </p:spTree>
    <p:extLst>
      <p:ext uri="{BB962C8B-B14F-4D97-AF65-F5344CB8AC3E}">
        <p14:creationId xmlns:p14="http://schemas.microsoft.com/office/powerpoint/2010/main" val="39083107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pic>
        <p:nvPicPr>
          <p:cNvPr id="8" name="Picture 7"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56" y="0"/>
            <a:ext cx="9118600" cy="6858000"/>
          </a:xfrm>
          <a:prstGeom prst="rect">
            <a:avLst/>
          </a:prstGeom>
        </p:spPr>
      </p:pic>
      <p:sp>
        <p:nvSpPr>
          <p:cNvPr id="2" name="Title 1"/>
          <p:cNvSpPr>
            <a:spLocks noGrp="1"/>
          </p:cNvSpPr>
          <p:nvPr>
            <p:ph type="title"/>
          </p:nvPr>
        </p:nvSpPr>
        <p:spPr>
          <a:xfrm>
            <a:off x="457202" y="3308581"/>
            <a:ext cx="7772400" cy="1468800"/>
          </a:xfrm>
        </p:spPr>
        <p:txBody>
          <a:bodyPr anchor="b">
            <a:normAutofit/>
          </a:bodyPr>
          <a:lstStyle>
            <a:lvl1pPr algn="l">
              <a:defRPr sz="3200" b="0" cap="all"/>
            </a:lvl1pPr>
          </a:lstStyle>
          <a:p>
            <a:r>
              <a:rPr lang="fr-FR" smtClean="0"/>
              <a:t>Modifiez le style du titre</a:t>
            </a:r>
            <a:endParaRPr lang="en-US" dirty="0"/>
          </a:p>
        </p:txBody>
      </p:sp>
      <p:sp>
        <p:nvSpPr>
          <p:cNvPr id="3" name="Text Placeholder 2"/>
          <p:cNvSpPr>
            <a:spLocks noGrp="1"/>
          </p:cNvSpPr>
          <p:nvPr>
            <p:ph type="body" idx="1"/>
          </p:nvPr>
        </p:nvSpPr>
        <p:spPr>
          <a:xfrm>
            <a:off x="457201" y="4777381"/>
            <a:ext cx="7772400" cy="860400"/>
          </a:xfrm>
        </p:spPr>
        <p:txBody>
          <a:bodyPr anchor="t">
            <a:normAutofit/>
          </a:bodyPr>
          <a:lstStyle>
            <a:lvl1pPr marL="0" indent="0" algn="l">
              <a:buNone/>
              <a:defRPr sz="18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smtClean="0"/>
              <a:t>Modifier les styles du texte du masque</a:t>
            </a:r>
          </a:p>
        </p:txBody>
      </p:sp>
      <p:sp>
        <p:nvSpPr>
          <p:cNvPr id="4" name="Date Placeholder 3"/>
          <p:cNvSpPr>
            <a:spLocks noGrp="1"/>
          </p:cNvSpPr>
          <p:nvPr>
            <p:ph type="dt" sz="half" idx="10"/>
          </p:nvPr>
        </p:nvSpPr>
        <p:spPr/>
        <p:txBody>
          <a:bodyPr/>
          <a:lstStyle/>
          <a:p>
            <a:fld id="{AA309A6D-C09C-4548-B29A-6CF363A7E532}" type="datetimeFigureOut">
              <a:rPr lang="fr-FR" smtClean="0"/>
              <a:pPr/>
              <a:t>19/12/2019</a:t>
            </a:fld>
            <a:endParaRPr lang="fr-BE"/>
          </a:p>
        </p:txBody>
      </p:sp>
      <p:sp>
        <p:nvSpPr>
          <p:cNvPr id="5" name="Footer Placeholder 4"/>
          <p:cNvSpPr>
            <a:spLocks noGrp="1"/>
          </p:cNvSpPr>
          <p:nvPr>
            <p:ph type="ftr" sz="quarter" idx="11"/>
          </p:nvPr>
        </p:nvSpPr>
        <p:spPr/>
        <p:txBody>
          <a:bodyPr/>
          <a:lstStyle/>
          <a:p>
            <a:endParaRPr lang="fr-BE"/>
          </a:p>
        </p:txBody>
      </p:sp>
      <p:sp>
        <p:nvSpPr>
          <p:cNvPr id="6" name="Slide Number Placeholder 5"/>
          <p:cNvSpPr>
            <a:spLocks noGrp="1"/>
          </p:cNvSpPr>
          <p:nvPr>
            <p:ph type="sldNum" sz="quarter" idx="12"/>
          </p:nvPr>
        </p:nvSpPr>
        <p:spPr/>
        <p:txBody>
          <a:bodyPr/>
          <a:lstStyle/>
          <a:p>
            <a:fld id="{CF4668DC-857F-487D-BFFA-8C0CA5037977}" type="slidenum">
              <a:rPr lang="fr-BE" smtClean="0"/>
              <a:pPr/>
              <a:t>‹N°›</a:t>
            </a:fld>
            <a:endParaRPr lang="fr-BE"/>
          </a:p>
        </p:txBody>
      </p:sp>
    </p:spTree>
    <p:extLst>
      <p:ext uri="{BB962C8B-B14F-4D97-AF65-F5344CB8AC3E}">
        <p14:creationId xmlns:p14="http://schemas.microsoft.com/office/powerpoint/2010/main" val="14485433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pic>
        <p:nvPicPr>
          <p:cNvPr id="10" name="Picture 9"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56" y="0"/>
            <a:ext cx="9118600" cy="6858000"/>
          </a:xfrm>
          <a:prstGeom prst="rect">
            <a:avLst/>
          </a:prstGeom>
        </p:spPr>
      </p:pic>
      <p:sp>
        <p:nvSpPr>
          <p:cNvPr id="2" name="Title 1"/>
          <p:cNvSpPr>
            <a:spLocks noGrp="1"/>
          </p:cNvSpPr>
          <p:nvPr>
            <p:ph type="title"/>
          </p:nvPr>
        </p:nvSpPr>
        <p:spPr/>
        <p:txBody>
          <a:bodyPr/>
          <a:lstStyle/>
          <a:p>
            <a:r>
              <a:rPr lang="fr-FR" smtClean="0"/>
              <a:t>Modifiez le style du titre</a:t>
            </a:r>
            <a:endParaRPr lang="en-US" dirty="0"/>
          </a:p>
        </p:txBody>
      </p:sp>
      <p:sp>
        <p:nvSpPr>
          <p:cNvPr id="3" name="Content Placeholder 2"/>
          <p:cNvSpPr>
            <a:spLocks noGrp="1"/>
          </p:cNvSpPr>
          <p:nvPr>
            <p:ph sz="half" idx="1"/>
          </p:nvPr>
        </p:nvSpPr>
        <p:spPr>
          <a:xfrm>
            <a:off x="457201" y="2142068"/>
            <a:ext cx="3813048" cy="3649134"/>
          </a:xfrm>
        </p:spPr>
        <p:txBody>
          <a:bodyPr>
            <a:normAutofit/>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Content Placeholder 3"/>
          <p:cNvSpPr>
            <a:spLocks noGrp="1"/>
          </p:cNvSpPr>
          <p:nvPr>
            <p:ph sz="half" idx="2"/>
          </p:nvPr>
        </p:nvSpPr>
        <p:spPr>
          <a:xfrm>
            <a:off x="4416553" y="2142068"/>
            <a:ext cx="3813048" cy="3649133"/>
          </a:xfrm>
        </p:spPr>
        <p:txBody>
          <a:bodyPr>
            <a:normAutofit/>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5" name="Date Placeholder 4"/>
          <p:cNvSpPr>
            <a:spLocks noGrp="1"/>
          </p:cNvSpPr>
          <p:nvPr>
            <p:ph type="dt" sz="half" idx="10"/>
          </p:nvPr>
        </p:nvSpPr>
        <p:spPr/>
        <p:txBody>
          <a:bodyPr/>
          <a:lstStyle/>
          <a:p>
            <a:fld id="{AA309A6D-C09C-4548-B29A-6CF363A7E532}" type="datetimeFigureOut">
              <a:rPr lang="fr-FR" smtClean="0"/>
              <a:pPr/>
              <a:t>19/12/2019</a:t>
            </a:fld>
            <a:endParaRPr lang="fr-BE"/>
          </a:p>
        </p:txBody>
      </p:sp>
      <p:sp>
        <p:nvSpPr>
          <p:cNvPr id="6" name="Footer Placeholder 5"/>
          <p:cNvSpPr>
            <a:spLocks noGrp="1"/>
          </p:cNvSpPr>
          <p:nvPr>
            <p:ph type="ftr" sz="quarter" idx="11"/>
          </p:nvPr>
        </p:nvSpPr>
        <p:spPr/>
        <p:txBody>
          <a:bodyPr/>
          <a:lstStyle/>
          <a:p>
            <a:endParaRPr lang="fr-BE"/>
          </a:p>
        </p:txBody>
      </p:sp>
      <p:sp>
        <p:nvSpPr>
          <p:cNvPr id="7" name="Slide Number Placeholder 6"/>
          <p:cNvSpPr>
            <a:spLocks noGrp="1"/>
          </p:cNvSpPr>
          <p:nvPr>
            <p:ph type="sldNum" sz="quarter" idx="12"/>
          </p:nvPr>
        </p:nvSpPr>
        <p:spPr/>
        <p:txBody>
          <a:bodyPr/>
          <a:lstStyle/>
          <a:p>
            <a:fld id="{CF4668DC-857F-487D-BFFA-8C0CA5037977}" type="slidenum">
              <a:rPr lang="fr-BE" smtClean="0"/>
              <a:pPr/>
              <a:t>‹N°›</a:t>
            </a:fld>
            <a:endParaRPr lang="fr-BE"/>
          </a:p>
        </p:txBody>
      </p:sp>
    </p:spTree>
    <p:extLst>
      <p:ext uri="{BB962C8B-B14F-4D97-AF65-F5344CB8AC3E}">
        <p14:creationId xmlns:p14="http://schemas.microsoft.com/office/powerpoint/2010/main" val="25827758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pic>
        <p:nvPicPr>
          <p:cNvPr id="13" name="Picture 12"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56" y="0"/>
            <a:ext cx="9118600" cy="6858000"/>
          </a:xfrm>
          <a:prstGeom prst="rect">
            <a:avLst/>
          </a:prstGeom>
        </p:spPr>
      </p:pic>
      <p:sp>
        <p:nvSpPr>
          <p:cNvPr id="2" name="Title 1"/>
          <p:cNvSpPr>
            <a:spLocks noGrp="1"/>
          </p:cNvSpPr>
          <p:nvPr>
            <p:ph type="title"/>
          </p:nvPr>
        </p:nvSpPr>
        <p:spPr/>
        <p:txBody>
          <a:bodyPr>
            <a:normAutofit/>
          </a:bodyPr>
          <a:lstStyle>
            <a:lvl1pPr>
              <a:defRPr sz="3200"/>
            </a:lvl1pPr>
          </a:lstStyle>
          <a:p>
            <a:r>
              <a:rPr lang="fr-FR" smtClean="0"/>
              <a:t>Modifiez le style du titre</a:t>
            </a:r>
            <a:endParaRPr lang="en-US" dirty="0"/>
          </a:p>
        </p:txBody>
      </p:sp>
      <p:sp>
        <p:nvSpPr>
          <p:cNvPr id="3" name="Text Placeholder 2"/>
          <p:cNvSpPr>
            <a:spLocks noGrp="1"/>
          </p:cNvSpPr>
          <p:nvPr>
            <p:ph type="body" idx="1"/>
          </p:nvPr>
        </p:nvSpPr>
        <p:spPr>
          <a:xfrm>
            <a:off x="743480" y="2218267"/>
            <a:ext cx="354060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Modifier les styles du texte du masque</a:t>
            </a:r>
          </a:p>
        </p:txBody>
      </p:sp>
      <p:sp>
        <p:nvSpPr>
          <p:cNvPr id="4" name="Content Placeholder 3"/>
          <p:cNvSpPr>
            <a:spLocks noGrp="1"/>
          </p:cNvSpPr>
          <p:nvPr>
            <p:ph sz="half" idx="2"/>
          </p:nvPr>
        </p:nvSpPr>
        <p:spPr>
          <a:xfrm>
            <a:off x="457200" y="2870201"/>
            <a:ext cx="3813048" cy="2920998"/>
          </a:xfrm>
        </p:spPr>
        <p:txBody>
          <a:bodyPr anchor="t">
            <a:normAutofit/>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5" name="Text Placeholder 4"/>
          <p:cNvSpPr>
            <a:spLocks noGrp="1"/>
          </p:cNvSpPr>
          <p:nvPr>
            <p:ph type="body" sz="quarter" idx="3"/>
          </p:nvPr>
        </p:nvSpPr>
        <p:spPr>
          <a:xfrm>
            <a:off x="4711120" y="2218267"/>
            <a:ext cx="3518480"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Modifier les styles du texte du masque</a:t>
            </a:r>
          </a:p>
        </p:txBody>
      </p:sp>
      <p:sp>
        <p:nvSpPr>
          <p:cNvPr id="6" name="Content Placeholder 5"/>
          <p:cNvSpPr>
            <a:spLocks noGrp="1"/>
          </p:cNvSpPr>
          <p:nvPr>
            <p:ph sz="quarter" idx="4"/>
          </p:nvPr>
        </p:nvSpPr>
        <p:spPr>
          <a:xfrm>
            <a:off x="4416552" y="2870201"/>
            <a:ext cx="3813048" cy="2920998"/>
          </a:xfrm>
        </p:spPr>
        <p:txBody>
          <a:bodyPr anchor="t">
            <a:normAutofit/>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7" name="Date Placeholder 6"/>
          <p:cNvSpPr>
            <a:spLocks noGrp="1"/>
          </p:cNvSpPr>
          <p:nvPr>
            <p:ph type="dt" sz="half" idx="10"/>
          </p:nvPr>
        </p:nvSpPr>
        <p:spPr/>
        <p:txBody>
          <a:bodyPr/>
          <a:lstStyle/>
          <a:p>
            <a:fld id="{AA309A6D-C09C-4548-B29A-6CF363A7E532}" type="datetimeFigureOut">
              <a:rPr lang="fr-FR" smtClean="0"/>
              <a:pPr/>
              <a:t>19/12/2019</a:t>
            </a:fld>
            <a:endParaRPr lang="fr-BE"/>
          </a:p>
        </p:txBody>
      </p:sp>
      <p:sp>
        <p:nvSpPr>
          <p:cNvPr id="8" name="Footer Placeholder 7"/>
          <p:cNvSpPr>
            <a:spLocks noGrp="1"/>
          </p:cNvSpPr>
          <p:nvPr>
            <p:ph type="ftr" sz="quarter" idx="11"/>
          </p:nvPr>
        </p:nvSpPr>
        <p:spPr/>
        <p:txBody>
          <a:bodyPr/>
          <a:lstStyle/>
          <a:p>
            <a:endParaRPr lang="fr-BE"/>
          </a:p>
        </p:txBody>
      </p:sp>
      <p:sp>
        <p:nvSpPr>
          <p:cNvPr id="9" name="Slide Number Placeholder 8"/>
          <p:cNvSpPr>
            <a:spLocks noGrp="1"/>
          </p:cNvSpPr>
          <p:nvPr>
            <p:ph type="sldNum" sz="quarter" idx="12"/>
          </p:nvPr>
        </p:nvSpPr>
        <p:spPr/>
        <p:txBody>
          <a:bodyPr/>
          <a:lstStyle/>
          <a:p>
            <a:fld id="{CF4668DC-857F-487D-BFFA-8C0CA5037977}" type="slidenum">
              <a:rPr lang="fr-BE" smtClean="0"/>
              <a:pPr/>
              <a:t>‹N°›</a:t>
            </a:fld>
            <a:endParaRPr lang="fr-BE"/>
          </a:p>
        </p:txBody>
      </p:sp>
    </p:spTree>
    <p:extLst>
      <p:ext uri="{BB962C8B-B14F-4D97-AF65-F5344CB8AC3E}">
        <p14:creationId xmlns:p14="http://schemas.microsoft.com/office/powerpoint/2010/main" val="36901263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pic>
        <p:nvPicPr>
          <p:cNvPr id="6" name="Picture 5"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56" y="0"/>
            <a:ext cx="9118600" cy="6858000"/>
          </a:xfrm>
          <a:prstGeom prst="rect">
            <a:avLst/>
          </a:prstGeom>
        </p:spPr>
      </p:pic>
      <p:sp>
        <p:nvSpPr>
          <p:cNvPr id="2" name="Title 1"/>
          <p:cNvSpPr>
            <a:spLocks noGrp="1"/>
          </p:cNvSpPr>
          <p:nvPr>
            <p:ph type="title"/>
          </p:nvPr>
        </p:nvSpPr>
        <p:spPr>
          <a:xfrm>
            <a:off x="457201" y="609601"/>
            <a:ext cx="7772400" cy="1456267"/>
          </a:xfrm>
        </p:spPr>
        <p:txBody>
          <a:bodyPr>
            <a:normAutofit/>
          </a:bodyPr>
          <a:lstStyle>
            <a:lvl1pPr>
              <a:defRPr sz="3200"/>
            </a:lvl1pPr>
          </a:lstStyle>
          <a:p>
            <a:r>
              <a:rPr lang="fr-FR" smtClean="0"/>
              <a:t>Modifiez le style du titre</a:t>
            </a:r>
            <a:endParaRPr lang="en-US" dirty="0"/>
          </a:p>
        </p:txBody>
      </p:sp>
      <p:sp>
        <p:nvSpPr>
          <p:cNvPr id="3" name="Date Placeholder 2"/>
          <p:cNvSpPr>
            <a:spLocks noGrp="1"/>
          </p:cNvSpPr>
          <p:nvPr>
            <p:ph type="dt" sz="half" idx="10"/>
          </p:nvPr>
        </p:nvSpPr>
        <p:spPr/>
        <p:txBody>
          <a:bodyPr/>
          <a:lstStyle/>
          <a:p>
            <a:fld id="{AA309A6D-C09C-4548-B29A-6CF363A7E532}" type="datetimeFigureOut">
              <a:rPr lang="fr-FR" smtClean="0"/>
              <a:pPr/>
              <a:t>19/12/2019</a:t>
            </a:fld>
            <a:endParaRPr lang="fr-BE"/>
          </a:p>
        </p:txBody>
      </p:sp>
      <p:sp>
        <p:nvSpPr>
          <p:cNvPr id="4" name="Footer Placeholder 3"/>
          <p:cNvSpPr>
            <a:spLocks noGrp="1"/>
          </p:cNvSpPr>
          <p:nvPr>
            <p:ph type="ftr" sz="quarter" idx="11"/>
          </p:nvPr>
        </p:nvSpPr>
        <p:spPr/>
        <p:txBody>
          <a:bodyPr/>
          <a:lstStyle/>
          <a:p>
            <a:endParaRPr lang="fr-BE"/>
          </a:p>
        </p:txBody>
      </p:sp>
      <p:sp>
        <p:nvSpPr>
          <p:cNvPr id="5" name="Slide Number Placeholder 4"/>
          <p:cNvSpPr>
            <a:spLocks noGrp="1"/>
          </p:cNvSpPr>
          <p:nvPr>
            <p:ph type="sldNum" sz="quarter" idx="12"/>
          </p:nvPr>
        </p:nvSpPr>
        <p:spPr/>
        <p:txBody>
          <a:bodyPr/>
          <a:lstStyle/>
          <a:p>
            <a:fld id="{CF4668DC-857F-487D-BFFA-8C0CA5037977}" type="slidenum">
              <a:rPr lang="fr-BE" smtClean="0"/>
              <a:pPr/>
              <a:t>‹N°›</a:t>
            </a:fld>
            <a:endParaRPr lang="fr-BE"/>
          </a:p>
        </p:txBody>
      </p:sp>
    </p:spTree>
    <p:extLst>
      <p:ext uri="{BB962C8B-B14F-4D97-AF65-F5344CB8AC3E}">
        <p14:creationId xmlns:p14="http://schemas.microsoft.com/office/powerpoint/2010/main" val="34619270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pic>
        <p:nvPicPr>
          <p:cNvPr id="5" name="Picture 4"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56" y="0"/>
            <a:ext cx="9118600" cy="6858000"/>
          </a:xfrm>
          <a:prstGeom prst="rect">
            <a:avLst/>
          </a:prstGeom>
        </p:spPr>
      </p:pic>
      <p:sp>
        <p:nvSpPr>
          <p:cNvPr id="2" name="Date Placeholder 1"/>
          <p:cNvSpPr>
            <a:spLocks noGrp="1"/>
          </p:cNvSpPr>
          <p:nvPr>
            <p:ph type="dt" sz="half" idx="10"/>
          </p:nvPr>
        </p:nvSpPr>
        <p:spPr/>
        <p:txBody>
          <a:bodyPr/>
          <a:lstStyle/>
          <a:p>
            <a:fld id="{AA309A6D-C09C-4548-B29A-6CF363A7E532}" type="datetimeFigureOut">
              <a:rPr lang="fr-FR" smtClean="0"/>
              <a:pPr/>
              <a:t>19/12/2019</a:t>
            </a:fld>
            <a:endParaRPr lang="fr-BE"/>
          </a:p>
        </p:txBody>
      </p:sp>
      <p:sp>
        <p:nvSpPr>
          <p:cNvPr id="3" name="Footer Placeholder 2"/>
          <p:cNvSpPr>
            <a:spLocks noGrp="1"/>
          </p:cNvSpPr>
          <p:nvPr>
            <p:ph type="ftr" sz="quarter" idx="11"/>
          </p:nvPr>
        </p:nvSpPr>
        <p:spPr/>
        <p:txBody>
          <a:bodyPr/>
          <a:lstStyle/>
          <a:p>
            <a:endParaRPr lang="fr-BE"/>
          </a:p>
        </p:txBody>
      </p:sp>
      <p:sp>
        <p:nvSpPr>
          <p:cNvPr id="4" name="Slide Number Placeholder 3"/>
          <p:cNvSpPr>
            <a:spLocks noGrp="1"/>
          </p:cNvSpPr>
          <p:nvPr>
            <p:ph type="sldNum" sz="quarter" idx="12"/>
          </p:nvPr>
        </p:nvSpPr>
        <p:spPr/>
        <p:txBody>
          <a:bodyPr/>
          <a:lstStyle/>
          <a:p>
            <a:fld id="{CF4668DC-857F-487D-BFFA-8C0CA5037977}" type="slidenum">
              <a:rPr lang="fr-BE" smtClean="0"/>
              <a:pPr/>
              <a:t>‹N°›</a:t>
            </a:fld>
            <a:endParaRPr lang="fr-BE"/>
          </a:p>
        </p:txBody>
      </p:sp>
    </p:spTree>
    <p:extLst>
      <p:ext uri="{BB962C8B-B14F-4D97-AF65-F5344CB8AC3E}">
        <p14:creationId xmlns:p14="http://schemas.microsoft.com/office/powerpoint/2010/main" val="35942876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pic>
        <p:nvPicPr>
          <p:cNvPr id="12" name="Picture 11"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56" y="0"/>
            <a:ext cx="9118600" cy="6858000"/>
          </a:xfrm>
          <a:prstGeom prst="rect">
            <a:avLst/>
          </a:prstGeom>
        </p:spPr>
      </p:pic>
      <p:sp>
        <p:nvSpPr>
          <p:cNvPr id="2" name="Title 1"/>
          <p:cNvSpPr>
            <a:spLocks noGrp="1"/>
          </p:cNvSpPr>
          <p:nvPr>
            <p:ph type="title"/>
          </p:nvPr>
        </p:nvSpPr>
        <p:spPr>
          <a:xfrm>
            <a:off x="461718" y="1557868"/>
            <a:ext cx="2862910" cy="1439332"/>
          </a:xfrm>
        </p:spPr>
        <p:txBody>
          <a:bodyPr anchor="b">
            <a:normAutofit/>
          </a:bodyPr>
          <a:lstStyle>
            <a:lvl1pPr algn="l">
              <a:defRPr sz="2400" b="0"/>
            </a:lvl1pPr>
          </a:lstStyle>
          <a:p>
            <a:r>
              <a:rPr lang="fr-FR" smtClean="0"/>
              <a:t>Modifiez le style du titre</a:t>
            </a:r>
            <a:endParaRPr lang="en-US" dirty="0"/>
          </a:p>
        </p:txBody>
      </p:sp>
      <p:sp>
        <p:nvSpPr>
          <p:cNvPr id="3" name="Content Placeholder 2"/>
          <p:cNvSpPr>
            <a:spLocks noGrp="1"/>
          </p:cNvSpPr>
          <p:nvPr>
            <p:ph idx="1"/>
          </p:nvPr>
        </p:nvSpPr>
        <p:spPr>
          <a:xfrm>
            <a:off x="3606144" y="609601"/>
            <a:ext cx="4627975" cy="5181600"/>
          </a:xfrm>
        </p:spPr>
        <p:txBody>
          <a:bodyPr anchor="ctr">
            <a:normAutofit/>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Text Placeholder 3"/>
          <p:cNvSpPr>
            <a:spLocks noGrp="1"/>
          </p:cNvSpPr>
          <p:nvPr>
            <p:ph type="body" sz="half" idx="2"/>
          </p:nvPr>
        </p:nvSpPr>
        <p:spPr>
          <a:xfrm>
            <a:off x="461718" y="2997200"/>
            <a:ext cx="2862910" cy="184573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Modifier les styles du texte du masque</a:t>
            </a:r>
          </a:p>
        </p:txBody>
      </p:sp>
      <p:sp>
        <p:nvSpPr>
          <p:cNvPr id="5" name="Date Placeholder 4"/>
          <p:cNvSpPr>
            <a:spLocks noGrp="1"/>
          </p:cNvSpPr>
          <p:nvPr>
            <p:ph type="dt" sz="half" idx="10"/>
          </p:nvPr>
        </p:nvSpPr>
        <p:spPr/>
        <p:txBody>
          <a:bodyPr/>
          <a:lstStyle/>
          <a:p>
            <a:fld id="{AA309A6D-C09C-4548-B29A-6CF363A7E532}" type="datetimeFigureOut">
              <a:rPr lang="fr-FR" smtClean="0"/>
              <a:pPr/>
              <a:t>19/12/2019</a:t>
            </a:fld>
            <a:endParaRPr lang="fr-BE"/>
          </a:p>
        </p:txBody>
      </p:sp>
      <p:sp>
        <p:nvSpPr>
          <p:cNvPr id="6" name="Footer Placeholder 5"/>
          <p:cNvSpPr>
            <a:spLocks noGrp="1"/>
          </p:cNvSpPr>
          <p:nvPr>
            <p:ph type="ftr" sz="quarter" idx="11"/>
          </p:nvPr>
        </p:nvSpPr>
        <p:spPr/>
        <p:txBody>
          <a:bodyPr/>
          <a:lstStyle/>
          <a:p>
            <a:endParaRPr lang="fr-BE"/>
          </a:p>
        </p:txBody>
      </p:sp>
      <p:sp>
        <p:nvSpPr>
          <p:cNvPr id="7" name="Slide Number Placeholder 6"/>
          <p:cNvSpPr>
            <a:spLocks noGrp="1"/>
          </p:cNvSpPr>
          <p:nvPr>
            <p:ph type="sldNum" sz="quarter" idx="12"/>
          </p:nvPr>
        </p:nvSpPr>
        <p:spPr/>
        <p:txBody>
          <a:bodyPr/>
          <a:lstStyle/>
          <a:p>
            <a:fld id="{CF4668DC-857F-487D-BFFA-8C0CA5037977}" type="slidenum">
              <a:rPr lang="fr-BE" smtClean="0"/>
              <a:pPr/>
              <a:t>‹N°›</a:t>
            </a:fld>
            <a:endParaRPr lang="fr-BE"/>
          </a:p>
        </p:txBody>
      </p:sp>
    </p:spTree>
    <p:extLst>
      <p:ext uri="{BB962C8B-B14F-4D97-AF65-F5344CB8AC3E}">
        <p14:creationId xmlns:p14="http://schemas.microsoft.com/office/powerpoint/2010/main" val="40794925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pic>
        <p:nvPicPr>
          <p:cNvPr id="11" name="Picture 10"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56" y="0"/>
            <a:ext cx="9118600" cy="6858000"/>
          </a:xfrm>
          <a:prstGeom prst="rect">
            <a:avLst/>
          </a:prstGeom>
        </p:spPr>
      </p:pic>
      <p:sp>
        <p:nvSpPr>
          <p:cNvPr id="2" name="Title 1"/>
          <p:cNvSpPr>
            <a:spLocks noGrp="1"/>
          </p:cNvSpPr>
          <p:nvPr>
            <p:ph type="title"/>
          </p:nvPr>
        </p:nvSpPr>
        <p:spPr>
          <a:xfrm>
            <a:off x="462128" y="1735672"/>
            <a:ext cx="4097204" cy="1371600"/>
          </a:xfrm>
        </p:spPr>
        <p:txBody>
          <a:bodyPr anchor="b">
            <a:normAutofit/>
          </a:bodyPr>
          <a:lstStyle>
            <a:lvl1pPr algn="l">
              <a:defRPr sz="2400" b="0"/>
            </a:lvl1pPr>
          </a:lstStyle>
          <a:p>
            <a:r>
              <a:rPr lang="fr-FR" smtClean="0"/>
              <a:t>Modifiez le style du titre</a:t>
            </a:r>
            <a:endParaRPr lang="en-US" dirty="0"/>
          </a:p>
        </p:txBody>
      </p:sp>
      <p:sp>
        <p:nvSpPr>
          <p:cNvPr id="14" name="Picture Placeholder 2"/>
          <p:cNvSpPr>
            <a:spLocks noGrp="1" noChangeAspect="1"/>
          </p:cNvSpPr>
          <p:nvPr>
            <p:ph type="pic" idx="1"/>
          </p:nvPr>
        </p:nvSpPr>
        <p:spPr>
          <a:xfrm>
            <a:off x="5029200" y="914400"/>
            <a:ext cx="3200400"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vert="horz" lIns="91440" tIns="45720" rIns="91440" bIns="45720" rtlCol="0" anchor="t">
            <a:normAutofit/>
          </a:bodyPr>
          <a:lstStyle>
            <a:lvl1pPr>
              <a:defRPr lang="en-US" sz="1600" dirty="0"/>
            </a:lvl1pPr>
          </a:lstStyle>
          <a:p>
            <a:pPr marL="0" lvl="0" indent="0" algn="ctr">
              <a:buNone/>
            </a:pPr>
            <a:r>
              <a:rPr lang="fr-FR" smtClean="0"/>
              <a:t>Cliquez sur l'icône pour ajouter une image</a:t>
            </a:r>
            <a:endParaRPr lang="en-US" dirty="0"/>
          </a:p>
        </p:txBody>
      </p:sp>
      <p:sp>
        <p:nvSpPr>
          <p:cNvPr id="4" name="Text Placeholder 3"/>
          <p:cNvSpPr>
            <a:spLocks noGrp="1"/>
          </p:cNvSpPr>
          <p:nvPr>
            <p:ph type="body" sz="half" idx="2"/>
          </p:nvPr>
        </p:nvSpPr>
        <p:spPr>
          <a:xfrm>
            <a:off x="462128" y="3107272"/>
            <a:ext cx="4097204"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Modifier les styles du texte du masque</a:t>
            </a:r>
          </a:p>
        </p:txBody>
      </p:sp>
      <p:sp>
        <p:nvSpPr>
          <p:cNvPr id="5" name="Date Placeholder 4"/>
          <p:cNvSpPr>
            <a:spLocks noGrp="1"/>
          </p:cNvSpPr>
          <p:nvPr>
            <p:ph type="dt" sz="half" idx="10"/>
          </p:nvPr>
        </p:nvSpPr>
        <p:spPr/>
        <p:txBody>
          <a:bodyPr/>
          <a:lstStyle/>
          <a:p>
            <a:fld id="{AA309A6D-C09C-4548-B29A-6CF363A7E532}" type="datetimeFigureOut">
              <a:rPr lang="fr-FR" smtClean="0"/>
              <a:pPr/>
              <a:t>19/12/2019</a:t>
            </a:fld>
            <a:endParaRPr lang="fr-BE"/>
          </a:p>
        </p:txBody>
      </p:sp>
      <p:sp>
        <p:nvSpPr>
          <p:cNvPr id="6" name="Footer Placeholder 5"/>
          <p:cNvSpPr>
            <a:spLocks noGrp="1"/>
          </p:cNvSpPr>
          <p:nvPr>
            <p:ph type="ftr" sz="quarter" idx="11"/>
          </p:nvPr>
        </p:nvSpPr>
        <p:spPr/>
        <p:txBody>
          <a:bodyPr/>
          <a:lstStyle/>
          <a:p>
            <a:endParaRPr lang="fr-BE"/>
          </a:p>
        </p:txBody>
      </p:sp>
      <p:sp>
        <p:nvSpPr>
          <p:cNvPr id="7" name="Slide Number Placeholder 6"/>
          <p:cNvSpPr>
            <a:spLocks noGrp="1"/>
          </p:cNvSpPr>
          <p:nvPr>
            <p:ph type="sldNum" sz="quarter" idx="12"/>
          </p:nvPr>
        </p:nvSpPr>
        <p:spPr/>
        <p:txBody>
          <a:bodyPr/>
          <a:lstStyle/>
          <a:p>
            <a:fld id="{CF4668DC-857F-487D-BFFA-8C0CA5037977}" type="slidenum">
              <a:rPr lang="fr-BE" smtClean="0"/>
              <a:pPr/>
              <a:t>‹N°›</a:t>
            </a:fld>
            <a:endParaRPr lang="fr-BE"/>
          </a:p>
        </p:txBody>
      </p:sp>
    </p:spTree>
    <p:extLst>
      <p:ext uri="{BB962C8B-B14F-4D97-AF65-F5344CB8AC3E}">
        <p14:creationId xmlns:p14="http://schemas.microsoft.com/office/powerpoint/2010/main" val="33869735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609601"/>
            <a:ext cx="7772400" cy="1456267"/>
          </a:xfrm>
          <a:prstGeom prst="rect">
            <a:avLst/>
          </a:prstGeom>
          <a:effectLst/>
        </p:spPr>
        <p:txBody>
          <a:bodyPr vert="horz" lIns="91440" tIns="45720" rIns="91440" bIns="45720" rtlCol="0" anchor="ctr">
            <a:normAutofit/>
          </a:bodyPr>
          <a:lstStyle/>
          <a:p>
            <a:r>
              <a:rPr lang="fr-FR" smtClean="0"/>
              <a:t>Modifiez le style du titre</a:t>
            </a:r>
            <a:endParaRPr lang="en-US" dirty="0"/>
          </a:p>
        </p:txBody>
      </p:sp>
      <p:sp>
        <p:nvSpPr>
          <p:cNvPr id="3" name="Text Placeholder 2"/>
          <p:cNvSpPr>
            <a:spLocks noGrp="1"/>
          </p:cNvSpPr>
          <p:nvPr>
            <p:ph type="body" idx="1"/>
          </p:nvPr>
        </p:nvSpPr>
        <p:spPr>
          <a:xfrm>
            <a:off x="457200" y="2142068"/>
            <a:ext cx="7772400" cy="3649133"/>
          </a:xfrm>
          <a:prstGeom prst="rect">
            <a:avLst/>
          </a:prstGeom>
        </p:spPr>
        <p:txBody>
          <a:bodyPr vert="horz" lIns="91440" tIns="45720" rIns="91440" bIns="45720" rtlCol="0" anchor="ctr">
            <a:normAutofit/>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Date Placeholder 3"/>
          <p:cNvSpPr>
            <a:spLocks noGrp="1"/>
          </p:cNvSpPr>
          <p:nvPr>
            <p:ph type="dt" sz="half" idx="2"/>
          </p:nvPr>
        </p:nvSpPr>
        <p:spPr>
          <a:xfrm>
            <a:off x="6523712" y="5870576"/>
            <a:ext cx="1212173"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AA309A6D-C09C-4548-B29A-6CF363A7E532}" type="datetimeFigureOut">
              <a:rPr lang="fr-FR" smtClean="0"/>
              <a:pPr/>
              <a:t>19/12/2019</a:t>
            </a:fld>
            <a:endParaRPr lang="fr-BE"/>
          </a:p>
        </p:txBody>
      </p:sp>
      <p:sp>
        <p:nvSpPr>
          <p:cNvPr id="5" name="Footer Placeholder 4"/>
          <p:cNvSpPr>
            <a:spLocks noGrp="1"/>
          </p:cNvSpPr>
          <p:nvPr>
            <p:ph type="ftr" sz="quarter" idx="3"/>
          </p:nvPr>
        </p:nvSpPr>
        <p:spPr>
          <a:xfrm>
            <a:off x="457200" y="5870576"/>
            <a:ext cx="5990311"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fr-BE"/>
          </a:p>
        </p:txBody>
      </p:sp>
      <p:sp>
        <p:nvSpPr>
          <p:cNvPr id="6" name="Slide Number Placeholder 5"/>
          <p:cNvSpPr>
            <a:spLocks noGrp="1"/>
          </p:cNvSpPr>
          <p:nvPr>
            <p:ph type="sldNum" sz="quarter" idx="4"/>
          </p:nvPr>
        </p:nvSpPr>
        <p:spPr>
          <a:xfrm>
            <a:off x="7812085" y="5870576"/>
            <a:ext cx="417516"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CF4668DC-857F-487D-BFFA-8C0CA5037977}" type="slidenum">
              <a:rPr lang="fr-BE" smtClean="0"/>
              <a:pPr/>
              <a:t>‹N°›</a:t>
            </a:fld>
            <a:endParaRPr lang="fr-BE"/>
          </a:p>
        </p:txBody>
      </p:sp>
    </p:spTree>
    <p:extLst>
      <p:ext uri="{BB962C8B-B14F-4D97-AF65-F5344CB8AC3E}">
        <p14:creationId xmlns:p14="http://schemas.microsoft.com/office/powerpoint/2010/main" val="454544429"/>
      </p:ext>
    </p:extLst>
  </p:cSld>
  <p:clrMap bg1="dk1" tx1="lt1" bg2="dk2" tx2="lt2" accent1="accent1" accent2="accent2" accent3="accent3" accent4="accent4" accent5="accent5" accent6="accent6" hlink="hlink" folHlink="folHlink"/>
  <p:sldLayoutIdLst>
    <p:sldLayoutId id="2147484087" r:id="rId1"/>
    <p:sldLayoutId id="2147484088" r:id="rId2"/>
    <p:sldLayoutId id="2147484089" r:id="rId3"/>
    <p:sldLayoutId id="2147484090" r:id="rId4"/>
    <p:sldLayoutId id="2147484091" r:id="rId5"/>
    <p:sldLayoutId id="2147484092" r:id="rId6"/>
    <p:sldLayoutId id="2147484093" r:id="rId7"/>
    <p:sldLayoutId id="2147484094" r:id="rId8"/>
    <p:sldLayoutId id="2147484095" r:id="rId9"/>
    <p:sldLayoutId id="2147484096" r:id="rId10"/>
    <p:sldLayoutId id="2147484097" r:id="rId11"/>
    <p:sldLayoutId id="2147484098" r:id="rId12"/>
    <p:sldLayoutId id="2147484099" r:id="rId13"/>
    <p:sldLayoutId id="2147484100" r:id="rId14"/>
    <p:sldLayoutId id="2147484101" r:id="rId15"/>
    <p:sldLayoutId id="2147484102" r:id="rId16"/>
    <p:sldLayoutId id="2147484103" r:id="rId17"/>
  </p:sldLayoutIdLst>
  <p:txStyles>
    <p:titleStyle>
      <a:lvl1pPr algn="l" defTabSz="457200" rtl="0" eaLnBrk="1" latinLnBrk="0" hangingPunct="1">
        <a:spcBef>
          <a:spcPct val="0"/>
        </a:spcBef>
        <a:buNone/>
        <a:defRPr sz="32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9.xml"/><Relationship Id="rId5" Type="http://schemas.openxmlformats.org/officeDocument/2006/relationships/image" Target="../media/image22.png"/><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9.xml"/><Relationship Id="rId5" Type="http://schemas.openxmlformats.org/officeDocument/2006/relationships/image" Target="../media/image23.jpeg"/><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9.xml"/><Relationship Id="rId5" Type="http://schemas.openxmlformats.org/officeDocument/2006/relationships/image" Target="../media/image24.jpeg"/><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xml"/><Relationship Id="rId5" Type="http://schemas.openxmlformats.org/officeDocument/2006/relationships/image" Target="../media/image33.png"/><Relationship Id="rId4" Type="http://schemas.openxmlformats.org/officeDocument/2006/relationships/image" Target="../media/image32.gif"/></Relationships>
</file>

<file path=ppt/slides/_rels/slide23.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jpeg"/><Relationship Id="rId2" Type="http://schemas.openxmlformats.org/officeDocument/2006/relationships/image" Target="../media/image34.png"/><Relationship Id="rId1" Type="http://schemas.openxmlformats.org/officeDocument/2006/relationships/slideLayout" Target="../slideLayouts/slideLayout1.xml"/><Relationship Id="rId6" Type="http://schemas.openxmlformats.org/officeDocument/2006/relationships/image" Target="../media/image38.png"/><Relationship Id="rId5" Type="http://schemas.openxmlformats.org/officeDocument/2006/relationships/image" Target="../media/image37.png"/><Relationship Id="rId10" Type="http://schemas.openxmlformats.org/officeDocument/2006/relationships/image" Target="../media/image42.png"/><Relationship Id="rId4" Type="http://schemas.openxmlformats.org/officeDocument/2006/relationships/image" Target="../media/image36.png"/><Relationship Id="rId9" Type="http://schemas.openxmlformats.org/officeDocument/2006/relationships/image" Target="../media/image41.jpeg"/></Relationships>
</file>

<file path=ppt/slides/_rels/slide2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971600" y="332656"/>
            <a:ext cx="4644008" cy="1512168"/>
          </a:xfrm>
        </p:spPr>
        <p:txBody>
          <a:bodyPr>
            <a:normAutofit/>
          </a:bodyPr>
          <a:lstStyle/>
          <a:p>
            <a:pPr algn="l"/>
            <a:r>
              <a:rPr lang="fr-FR" sz="8800" dirty="0" smtClean="0">
                <a:latin typeface="+mn-lt"/>
                <a:ea typeface="Adobe Gothic Std B" pitchFamily="34" charset="-128"/>
              </a:rPr>
              <a:t>METLO</a:t>
            </a:r>
            <a:endParaRPr lang="fr-FR" sz="8800" dirty="0">
              <a:latin typeface="+mn-lt"/>
              <a:ea typeface="Adobe Gothic Std B" pitchFamily="34" charset="-128"/>
            </a:endParaRPr>
          </a:p>
        </p:txBody>
      </p:sp>
      <p:sp>
        <p:nvSpPr>
          <p:cNvPr id="3" name="Sous-titre 2"/>
          <p:cNvSpPr>
            <a:spLocks noGrp="1"/>
          </p:cNvSpPr>
          <p:nvPr>
            <p:ph type="subTitle" idx="1"/>
          </p:nvPr>
        </p:nvSpPr>
        <p:spPr>
          <a:xfrm>
            <a:off x="1043608" y="1628800"/>
            <a:ext cx="5760640" cy="372468"/>
          </a:xfrm>
        </p:spPr>
        <p:txBody>
          <a:bodyPr/>
          <a:lstStyle/>
          <a:p>
            <a:pPr algn="l"/>
            <a:r>
              <a:rPr lang="fr-FR" dirty="0" smtClean="0">
                <a:solidFill>
                  <a:srgbClr val="FF6600"/>
                </a:solidFill>
                <a:cs typeface="Times New Roman" pitchFamily="18" charset="0"/>
              </a:rPr>
              <a:t>M</a:t>
            </a:r>
            <a:r>
              <a:rPr lang="fr-FR" dirty="0" smtClean="0">
                <a:cs typeface="Times New Roman" pitchFamily="18" charset="0"/>
              </a:rPr>
              <a:t>odule </a:t>
            </a:r>
            <a:r>
              <a:rPr lang="fr-FR" dirty="0" smtClean="0">
                <a:solidFill>
                  <a:srgbClr val="FF6600"/>
                </a:solidFill>
                <a:cs typeface="Times New Roman" pitchFamily="18" charset="0"/>
              </a:rPr>
              <a:t>E</a:t>
            </a:r>
            <a:r>
              <a:rPr lang="fr-FR" dirty="0" smtClean="0">
                <a:cs typeface="Times New Roman" pitchFamily="18" charset="0"/>
              </a:rPr>
              <a:t>ditor </a:t>
            </a:r>
            <a:r>
              <a:rPr lang="fr-FR" dirty="0" err="1" smtClean="0">
                <a:solidFill>
                  <a:srgbClr val="FF6600"/>
                </a:solidFill>
                <a:cs typeface="Times New Roman" pitchFamily="18" charset="0"/>
              </a:rPr>
              <a:t>T</a:t>
            </a:r>
            <a:r>
              <a:rPr lang="fr-FR" dirty="0" err="1" smtClean="0">
                <a:cs typeface="Times New Roman" pitchFamily="18" charset="0"/>
              </a:rPr>
              <a:t>argeted</a:t>
            </a:r>
            <a:r>
              <a:rPr lang="fr-FR" dirty="0" smtClean="0">
                <a:cs typeface="Times New Roman" pitchFamily="18" charset="0"/>
              </a:rPr>
              <a:t> </a:t>
            </a:r>
            <a:r>
              <a:rPr lang="fr-FR" dirty="0" smtClean="0">
                <a:solidFill>
                  <a:srgbClr val="FF6600"/>
                </a:solidFill>
                <a:cs typeface="Times New Roman" pitchFamily="18" charset="0"/>
              </a:rPr>
              <a:t>L</a:t>
            </a:r>
            <a:r>
              <a:rPr lang="fr-FR" dirty="0" smtClean="0">
                <a:cs typeface="Times New Roman" pitchFamily="18" charset="0"/>
              </a:rPr>
              <a:t>earning </a:t>
            </a:r>
            <a:r>
              <a:rPr lang="fr-FR" dirty="0" err="1" smtClean="0">
                <a:solidFill>
                  <a:srgbClr val="FF6600"/>
                </a:solidFill>
                <a:cs typeface="Times New Roman" pitchFamily="18" charset="0"/>
              </a:rPr>
              <a:t>O</a:t>
            </a:r>
            <a:r>
              <a:rPr lang="fr-FR" dirty="0" err="1" smtClean="0">
                <a:cs typeface="Times New Roman" pitchFamily="18" charset="0"/>
              </a:rPr>
              <a:t>utcomes</a:t>
            </a:r>
            <a:endParaRPr lang="fr-FR" dirty="0">
              <a:cs typeface="Times New Roman" pitchFamily="18" charset="0"/>
            </a:endParaRPr>
          </a:p>
        </p:txBody>
      </p:sp>
      <p:pic>
        <p:nvPicPr>
          <p:cNvPr id="4" name="Image 3"/>
          <p:cNvPicPr>
            <a:picLocks noChangeAspect="1"/>
          </p:cNvPicPr>
          <p:nvPr/>
        </p:nvPicPr>
        <p:blipFill>
          <a:blip r:embed="rId2">
            <a:alphaModFix amt="50000"/>
          </a:blip>
          <a:stretch>
            <a:fillRect/>
          </a:stretch>
        </p:blipFill>
        <p:spPr>
          <a:xfrm>
            <a:off x="323528" y="2159852"/>
            <a:ext cx="8496944" cy="4680801"/>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re 1"/>
          <p:cNvSpPr txBox="1">
            <a:spLocks/>
          </p:cNvSpPr>
          <p:nvPr/>
        </p:nvSpPr>
        <p:spPr>
          <a:xfrm>
            <a:off x="755576" y="1412776"/>
            <a:ext cx="7738119" cy="1368152"/>
          </a:xfrm>
          <a:prstGeom prst="rect">
            <a:avLst/>
          </a:prstGeom>
        </p:spPr>
        <p:txBody>
          <a:bodyPr vert="horz" lIns="45720" tIns="0" rIns="45720" bIns="0" anchor="t">
            <a:normAutofit/>
          </a:bodyPr>
          <a:lstStyle>
            <a:lvl1pPr algn="l" rtl="0" eaLnBrk="1" latinLnBrk="0" hangingPunct="1">
              <a:spcBef>
                <a:spcPct val="0"/>
              </a:spcBef>
              <a:buNone/>
              <a:defRPr kumimoji="0" sz="4200" b="1" kern="1200" cap="none" baseline="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50800" dist="38100" dir="5400000" algn="t" rotWithShape="0">
                    <a:prstClr val="black">
                      <a:alpha val="50000"/>
                    </a:prstClr>
                  </a:outerShdw>
                </a:effectLst>
                <a:latin typeface="+mj-lt"/>
                <a:ea typeface="+mj-ea"/>
                <a:cs typeface="+mj-cs"/>
              </a:defRPr>
            </a:lvl1pPr>
          </a:lstStyle>
          <a:p>
            <a:pPr algn="ctr"/>
            <a:r>
              <a:rPr lang="fr-FR" dirty="0" smtClean="0">
                <a:solidFill>
                  <a:schemeClr val="tx2">
                    <a:lumMod val="40000"/>
                    <a:lumOff val="60000"/>
                  </a:schemeClr>
                </a:solidFill>
                <a:latin typeface="Franklin Gothic Medium" panose="020B0603020102020204" pitchFamily="34" charset="0"/>
              </a:rPr>
              <a:t/>
            </a:r>
            <a:br>
              <a:rPr lang="fr-FR" dirty="0" smtClean="0">
                <a:solidFill>
                  <a:schemeClr val="tx2">
                    <a:lumMod val="40000"/>
                    <a:lumOff val="60000"/>
                  </a:schemeClr>
                </a:solidFill>
                <a:latin typeface="Franklin Gothic Medium" panose="020B0603020102020204" pitchFamily="34" charset="0"/>
              </a:rPr>
            </a:br>
            <a:r>
              <a:rPr lang="fr-FR" sz="3600" dirty="0" smtClean="0">
                <a:solidFill>
                  <a:schemeClr val="tx2">
                    <a:lumMod val="40000"/>
                    <a:lumOff val="60000"/>
                  </a:schemeClr>
                </a:solidFill>
                <a:latin typeface="Franklin Gothic Medium" panose="020B0603020102020204" pitchFamily="34" charset="0"/>
              </a:rPr>
              <a:t>Public cible</a:t>
            </a:r>
            <a:endParaRPr lang="fr-FR" sz="3600" dirty="0">
              <a:solidFill>
                <a:schemeClr val="tx2">
                  <a:lumMod val="40000"/>
                  <a:lumOff val="60000"/>
                </a:schemeClr>
              </a:solidFill>
              <a:latin typeface="Franklin Gothic Medium" panose="020B0603020102020204" pitchFamily="34" charset="0"/>
            </a:endParaRPr>
          </a:p>
        </p:txBody>
      </p:sp>
      <p:pic>
        <p:nvPicPr>
          <p:cNvPr id="2" name="Image 1"/>
          <p:cNvPicPr>
            <a:picLocks noChangeAspect="1"/>
          </p:cNvPicPr>
          <p:nvPr/>
        </p:nvPicPr>
        <p:blipFill>
          <a:blip r:embed="rId2"/>
          <a:stretch>
            <a:fillRect/>
          </a:stretch>
        </p:blipFill>
        <p:spPr>
          <a:xfrm>
            <a:off x="0" y="3717032"/>
            <a:ext cx="9144000" cy="2184400"/>
          </a:xfrm>
          <a:prstGeom prst="rect">
            <a:avLst/>
          </a:prstGeom>
        </p:spPr>
      </p:pic>
    </p:spTree>
    <p:extLst>
      <p:ext uri="{BB962C8B-B14F-4D97-AF65-F5344CB8AC3E}">
        <p14:creationId xmlns:p14="http://schemas.microsoft.com/office/powerpoint/2010/main" val="380870140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65541EE9-0DA5-7C4E-B965-63D6410CC3E2}"/>
              </a:ext>
            </a:extLst>
          </p:cNvPr>
          <p:cNvSpPr/>
          <p:nvPr/>
        </p:nvSpPr>
        <p:spPr>
          <a:xfrm>
            <a:off x="0" y="2865844"/>
            <a:ext cx="9144000" cy="148281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dirty="0"/>
          </a:p>
        </p:txBody>
      </p:sp>
      <p:pic>
        <p:nvPicPr>
          <p:cNvPr id="13" name="Image 12">
            <a:extLst>
              <a:ext uri="{FF2B5EF4-FFF2-40B4-BE49-F238E27FC236}">
                <a16:creationId xmlns:a16="http://schemas.microsoft.com/office/drawing/2014/main" id="{2E0C3EF4-1AB2-6D46-87DA-CF8BC6E30791}"/>
              </a:ext>
            </a:extLst>
          </p:cNvPr>
          <p:cNvPicPr>
            <a:picLocks noChangeAspect="1"/>
          </p:cNvPicPr>
          <p:nvPr/>
        </p:nvPicPr>
        <p:blipFill>
          <a:blip r:embed="rId2"/>
          <a:stretch>
            <a:fillRect/>
          </a:stretch>
        </p:blipFill>
        <p:spPr>
          <a:xfrm>
            <a:off x="279442" y="1881663"/>
            <a:ext cx="2035133" cy="1343025"/>
          </a:xfrm>
          <a:prstGeom prst="rect">
            <a:avLst/>
          </a:prstGeom>
          <a:ln w="38100">
            <a:solidFill>
              <a:schemeClr val="accent1">
                <a:lumMod val="60000"/>
                <a:lumOff val="40000"/>
              </a:schemeClr>
            </a:solidFill>
          </a:ln>
        </p:spPr>
      </p:pic>
      <p:sp>
        <p:nvSpPr>
          <p:cNvPr id="14" name="ZoneTexte 13">
            <a:extLst>
              <a:ext uri="{FF2B5EF4-FFF2-40B4-BE49-F238E27FC236}">
                <a16:creationId xmlns:a16="http://schemas.microsoft.com/office/drawing/2014/main" id="{1D9B7499-88AB-A346-9DA2-19830E2ADAAA}"/>
              </a:ext>
            </a:extLst>
          </p:cNvPr>
          <p:cNvSpPr txBox="1"/>
          <p:nvPr/>
        </p:nvSpPr>
        <p:spPr>
          <a:xfrm>
            <a:off x="382550" y="3696218"/>
            <a:ext cx="2467186" cy="523220"/>
          </a:xfrm>
          <a:prstGeom prst="rect">
            <a:avLst/>
          </a:prstGeom>
          <a:noFill/>
        </p:spPr>
        <p:txBody>
          <a:bodyPr wrap="square" rtlCol="0">
            <a:spAutoFit/>
          </a:bodyPr>
          <a:lstStyle/>
          <a:p>
            <a:r>
              <a:rPr lang="fr-FR" sz="1400" dirty="0">
                <a:solidFill>
                  <a:srgbClr val="EEEEFF"/>
                </a:solidFill>
                <a:latin typeface="Franklin Gothic Medium" panose="020B0603020102020204" pitchFamily="34" charset="0"/>
              </a:rPr>
              <a:t>ETUDIANT EN INFORMATIQUE</a:t>
            </a:r>
          </a:p>
          <a:p>
            <a:r>
              <a:rPr lang="fr-FR" sz="1400" dirty="0">
                <a:solidFill>
                  <a:srgbClr val="EEEEFF"/>
                </a:solidFill>
                <a:latin typeface="Franklin Gothic Medium" panose="020B0603020102020204" pitchFamily="34" charset="0"/>
              </a:rPr>
              <a:t>CÉLIBATIAIRE</a:t>
            </a:r>
          </a:p>
        </p:txBody>
      </p:sp>
      <p:sp>
        <p:nvSpPr>
          <p:cNvPr id="16" name="ZoneTexte 15">
            <a:extLst>
              <a:ext uri="{FF2B5EF4-FFF2-40B4-BE49-F238E27FC236}">
                <a16:creationId xmlns:a16="http://schemas.microsoft.com/office/drawing/2014/main" id="{9E4E3F7F-8399-6F49-87A1-D3C99BDCBE1A}"/>
              </a:ext>
            </a:extLst>
          </p:cNvPr>
          <p:cNvSpPr txBox="1"/>
          <p:nvPr/>
        </p:nvSpPr>
        <p:spPr>
          <a:xfrm>
            <a:off x="-125112" y="3364474"/>
            <a:ext cx="2528696" cy="338554"/>
          </a:xfrm>
          <a:prstGeom prst="rect">
            <a:avLst/>
          </a:prstGeom>
          <a:noFill/>
        </p:spPr>
        <p:txBody>
          <a:bodyPr wrap="square" rtlCol="0">
            <a:spAutoFit/>
          </a:bodyPr>
          <a:lstStyle/>
          <a:p>
            <a:pPr algn="ctr"/>
            <a:r>
              <a:rPr lang="fr-FR" sz="1600" dirty="0">
                <a:solidFill>
                  <a:srgbClr val="EEEEFF"/>
                </a:solidFill>
                <a:latin typeface="Franklin Gothic Medium" panose="020B0603020102020204" pitchFamily="34" charset="0"/>
              </a:rPr>
              <a:t>PAUL </a:t>
            </a:r>
            <a:r>
              <a:rPr lang="fr-FR" sz="1600" dirty="0" smtClean="0">
                <a:solidFill>
                  <a:srgbClr val="EEEEFF"/>
                </a:solidFill>
                <a:latin typeface="Franklin Gothic Medium" panose="020B0603020102020204" pitchFamily="34" charset="0"/>
              </a:rPr>
              <a:t> 23 ans</a:t>
            </a:r>
            <a:endParaRPr lang="fr-FR" sz="1600" dirty="0">
              <a:solidFill>
                <a:srgbClr val="EEEEFF"/>
              </a:solidFill>
              <a:latin typeface="Franklin Gothic Medium" panose="020B0603020102020204" pitchFamily="34" charset="0"/>
            </a:endParaRPr>
          </a:p>
        </p:txBody>
      </p:sp>
      <p:sp>
        <p:nvSpPr>
          <p:cNvPr id="17" name="Cadre 16">
            <a:extLst>
              <a:ext uri="{FF2B5EF4-FFF2-40B4-BE49-F238E27FC236}">
                <a16:creationId xmlns:a16="http://schemas.microsoft.com/office/drawing/2014/main" id="{A737EE79-D753-4D40-9018-33F6F39117BF}"/>
              </a:ext>
            </a:extLst>
          </p:cNvPr>
          <p:cNvSpPr/>
          <p:nvPr/>
        </p:nvSpPr>
        <p:spPr>
          <a:xfrm>
            <a:off x="4096649" y="1721050"/>
            <a:ext cx="1867832" cy="1343025"/>
          </a:xfrm>
          <a:prstGeom prst="frame">
            <a:avLst>
              <a:gd name="adj1" fmla="val 1973"/>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solidFill>
                <a:schemeClr val="tx1"/>
              </a:solidFill>
            </a:endParaRPr>
          </a:p>
        </p:txBody>
      </p:sp>
      <p:sp>
        <p:nvSpPr>
          <p:cNvPr id="18" name="Cadre 17">
            <a:extLst>
              <a:ext uri="{FF2B5EF4-FFF2-40B4-BE49-F238E27FC236}">
                <a16:creationId xmlns:a16="http://schemas.microsoft.com/office/drawing/2014/main" id="{E2236419-1DCD-034A-8671-ACB9F60C6649}"/>
              </a:ext>
            </a:extLst>
          </p:cNvPr>
          <p:cNvSpPr/>
          <p:nvPr/>
        </p:nvSpPr>
        <p:spPr>
          <a:xfrm>
            <a:off x="2314575" y="4204033"/>
            <a:ext cx="2351935" cy="1343025"/>
          </a:xfrm>
          <a:prstGeom prst="frame">
            <a:avLst>
              <a:gd name="adj1" fmla="val 1973"/>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solidFill>
                <a:schemeClr val="tx1"/>
              </a:solidFill>
            </a:endParaRPr>
          </a:p>
        </p:txBody>
      </p:sp>
      <p:pic>
        <p:nvPicPr>
          <p:cNvPr id="21" name="Image 20">
            <a:extLst>
              <a:ext uri="{FF2B5EF4-FFF2-40B4-BE49-F238E27FC236}">
                <a16:creationId xmlns:a16="http://schemas.microsoft.com/office/drawing/2014/main" id="{C759772D-1215-1D46-B7DC-6D2760FED425}"/>
              </a:ext>
            </a:extLst>
          </p:cNvPr>
          <p:cNvPicPr>
            <a:picLocks noChangeAspect="1"/>
          </p:cNvPicPr>
          <p:nvPr/>
        </p:nvPicPr>
        <p:blipFill>
          <a:blip r:embed="rId3" cstate="print"/>
          <a:stretch>
            <a:fillRect/>
          </a:stretch>
        </p:blipFill>
        <p:spPr>
          <a:xfrm>
            <a:off x="2457320" y="2925651"/>
            <a:ext cx="392416" cy="392416"/>
          </a:xfrm>
          <a:prstGeom prst="rect">
            <a:avLst/>
          </a:prstGeom>
        </p:spPr>
      </p:pic>
      <p:pic>
        <p:nvPicPr>
          <p:cNvPr id="23" name="Image 22">
            <a:extLst>
              <a:ext uri="{FF2B5EF4-FFF2-40B4-BE49-F238E27FC236}">
                <a16:creationId xmlns:a16="http://schemas.microsoft.com/office/drawing/2014/main" id="{7C4AC06D-A4E3-E646-8521-B594F4CCA9D0}"/>
              </a:ext>
            </a:extLst>
          </p:cNvPr>
          <p:cNvPicPr>
            <a:picLocks noChangeAspect="1"/>
          </p:cNvPicPr>
          <p:nvPr/>
        </p:nvPicPr>
        <p:blipFill>
          <a:blip r:embed="rId4" cstate="print"/>
          <a:stretch>
            <a:fillRect/>
          </a:stretch>
        </p:blipFill>
        <p:spPr>
          <a:xfrm>
            <a:off x="2992480" y="2925650"/>
            <a:ext cx="400526" cy="400526"/>
          </a:xfrm>
          <a:prstGeom prst="rect">
            <a:avLst/>
          </a:prstGeom>
        </p:spPr>
      </p:pic>
      <p:pic>
        <p:nvPicPr>
          <p:cNvPr id="27" name="Image 26">
            <a:extLst>
              <a:ext uri="{FF2B5EF4-FFF2-40B4-BE49-F238E27FC236}">
                <a16:creationId xmlns:a16="http://schemas.microsoft.com/office/drawing/2014/main" id="{27812399-52F7-E249-9474-47DDEBF3E867}"/>
              </a:ext>
            </a:extLst>
          </p:cNvPr>
          <p:cNvPicPr>
            <a:picLocks noChangeAspect="1"/>
          </p:cNvPicPr>
          <p:nvPr/>
        </p:nvPicPr>
        <p:blipFill>
          <a:blip r:embed="rId5" cstate="print"/>
          <a:stretch>
            <a:fillRect/>
          </a:stretch>
        </p:blipFill>
        <p:spPr>
          <a:xfrm>
            <a:off x="3535750" y="2937989"/>
            <a:ext cx="388187" cy="388187"/>
          </a:xfrm>
          <a:prstGeom prst="rect">
            <a:avLst/>
          </a:prstGeom>
        </p:spPr>
      </p:pic>
      <p:sp>
        <p:nvSpPr>
          <p:cNvPr id="29" name="Demi-cadre 28">
            <a:extLst>
              <a:ext uri="{FF2B5EF4-FFF2-40B4-BE49-F238E27FC236}">
                <a16:creationId xmlns:a16="http://schemas.microsoft.com/office/drawing/2014/main" id="{9446DADE-64CA-E244-91CE-44B6B6BEB737}"/>
              </a:ext>
            </a:extLst>
          </p:cNvPr>
          <p:cNvSpPr/>
          <p:nvPr/>
        </p:nvSpPr>
        <p:spPr>
          <a:xfrm>
            <a:off x="260616" y="3323284"/>
            <a:ext cx="882223" cy="797011"/>
          </a:xfrm>
          <a:prstGeom prst="halfFrame">
            <a:avLst>
              <a:gd name="adj1" fmla="val 7698"/>
              <a:gd name="adj2" fmla="val 8716"/>
            </a:avLst>
          </a:prstGeom>
          <a:solidFill>
            <a:srgbClr val="EBECFF"/>
          </a:solidFill>
          <a:ln>
            <a:solidFill>
              <a:srgbClr val="EEEE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solidFill>
                <a:schemeClr val="tx1"/>
              </a:solidFill>
            </a:endParaRPr>
          </a:p>
        </p:txBody>
      </p:sp>
      <p:cxnSp>
        <p:nvCxnSpPr>
          <p:cNvPr id="31" name="Connecteur droit 30">
            <a:extLst>
              <a:ext uri="{FF2B5EF4-FFF2-40B4-BE49-F238E27FC236}">
                <a16:creationId xmlns:a16="http://schemas.microsoft.com/office/drawing/2014/main" id="{84F892D1-32BA-3642-B20B-475A06DF366C}"/>
              </a:ext>
            </a:extLst>
          </p:cNvPr>
          <p:cNvCxnSpPr/>
          <p:nvPr/>
        </p:nvCxnSpPr>
        <p:spPr>
          <a:xfrm>
            <a:off x="2568816" y="3447536"/>
            <a:ext cx="1161028" cy="0"/>
          </a:xfrm>
          <a:prstGeom prst="line">
            <a:avLst/>
          </a:prstGeom>
          <a:ln w="28575">
            <a:solidFill>
              <a:srgbClr val="EEEEFF"/>
            </a:solidFill>
          </a:ln>
        </p:spPr>
        <p:style>
          <a:lnRef idx="1">
            <a:schemeClr val="accent1"/>
          </a:lnRef>
          <a:fillRef idx="0">
            <a:schemeClr val="accent1"/>
          </a:fillRef>
          <a:effectRef idx="0">
            <a:schemeClr val="accent1"/>
          </a:effectRef>
          <a:fontRef idx="minor">
            <a:schemeClr val="tx1"/>
          </a:fontRef>
        </p:style>
      </p:cxnSp>
      <p:sp>
        <p:nvSpPr>
          <p:cNvPr id="5" name="Espace réservé du texte 4"/>
          <p:cNvSpPr>
            <a:spLocks noGrp="1"/>
          </p:cNvSpPr>
          <p:nvPr>
            <p:ph type="body" sz="half" idx="2"/>
          </p:nvPr>
        </p:nvSpPr>
        <p:spPr>
          <a:xfrm>
            <a:off x="6385486" y="2800864"/>
            <a:ext cx="3053866" cy="1091589"/>
          </a:xfrm>
        </p:spPr>
        <p:txBody>
          <a:bodyPr>
            <a:normAutofit/>
          </a:bodyPr>
          <a:lstStyle/>
          <a:p>
            <a:r>
              <a:rPr lang="fr-FR" sz="1800" dirty="0" smtClean="0">
                <a:latin typeface="Franklin Gothic Book" panose="020B0503020102020204" pitchFamily="34" charset="0"/>
              </a:rPr>
              <a:t>Intérêt </a:t>
            </a:r>
          </a:p>
          <a:p>
            <a:pPr marL="285750" indent="-285750">
              <a:buFontTx/>
              <a:buChar char="-"/>
            </a:pPr>
            <a:endParaRPr lang="fr-FR" sz="1600" dirty="0"/>
          </a:p>
        </p:txBody>
      </p:sp>
      <p:sp>
        <p:nvSpPr>
          <p:cNvPr id="19" name="Espace réservé du texte 4"/>
          <p:cNvSpPr txBox="1">
            <a:spLocks/>
          </p:cNvSpPr>
          <p:nvPr/>
        </p:nvSpPr>
        <p:spPr>
          <a:xfrm>
            <a:off x="4229929" y="1759794"/>
            <a:ext cx="3053866" cy="1045262"/>
          </a:xfrm>
          <a:prstGeom prst="rect">
            <a:avLst/>
          </a:prstGeom>
        </p:spPr>
        <p:txBody>
          <a:bodyPr vert="horz" lIns="45720" rIns="45720">
            <a:normAutofit/>
          </a:bodyPr>
          <a:lstStyle>
            <a:lvl1pPr marL="0" indent="0" algn="l" rtl="0" eaLnBrk="1" latinLnBrk="0" hangingPunct="1">
              <a:spcBef>
                <a:spcPct val="20000"/>
              </a:spcBef>
              <a:buClr>
                <a:schemeClr val="accent1"/>
              </a:buClr>
              <a:buSzPct val="80000"/>
              <a:buFontTx/>
              <a:buNone/>
              <a:defRPr kumimoji="0" sz="1200" kern="1200">
                <a:solidFill>
                  <a:schemeClr val="tx1"/>
                </a:solidFill>
                <a:latin typeface="+mn-lt"/>
                <a:ea typeface="+mn-ea"/>
                <a:cs typeface="+mn-cs"/>
              </a:defRPr>
            </a:lvl1pPr>
            <a:lvl2pPr marL="722376" indent="-274320" algn="l" rtl="0" eaLnBrk="1" latinLnBrk="0" hangingPunct="1">
              <a:spcBef>
                <a:spcPct val="20000"/>
              </a:spcBef>
              <a:buClr>
                <a:schemeClr val="accent1"/>
              </a:buClr>
              <a:buSzPct val="90000"/>
              <a:buFontTx/>
              <a:buNone/>
              <a:defRPr kumimoji="0" sz="1200" kern="1200">
                <a:solidFill>
                  <a:schemeClr val="tx1"/>
                </a:solidFill>
                <a:latin typeface="+mn-lt"/>
                <a:ea typeface="+mn-ea"/>
                <a:cs typeface="+mn-cs"/>
              </a:defRPr>
            </a:lvl2pPr>
            <a:lvl3pPr marL="1005840" indent="-256032" algn="l" rtl="0" eaLnBrk="1" latinLnBrk="0" hangingPunct="1">
              <a:spcBef>
                <a:spcPct val="20000"/>
              </a:spcBef>
              <a:buClr>
                <a:schemeClr val="accent2"/>
              </a:buClr>
              <a:buSzPct val="85000"/>
              <a:buFontTx/>
              <a:buNone/>
              <a:defRPr kumimoji="0" sz="1000" kern="1200">
                <a:solidFill>
                  <a:schemeClr val="tx1"/>
                </a:solidFill>
                <a:latin typeface="+mn-lt"/>
                <a:ea typeface="+mn-ea"/>
                <a:cs typeface="+mn-cs"/>
              </a:defRPr>
            </a:lvl3pPr>
            <a:lvl4pPr marL="1280160" indent="-237744" algn="l" rtl="0" eaLnBrk="1" latinLnBrk="0" hangingPunct="1">
              <a:spcBef>
                <a:spcPct val="20000"/>
              </a:spcBef>
              <a:buClr>
                <a:schemeClr val="accent3"/>
              </a:buClr>
              <a:buSzPct val="90000"/>
              <a:buFontTx/>
              <a:buNone/>
              <a:defRPr kumimoji="0" sz="900" kern="1200">
                <a:solidFill>
                  <a:schemeClr val="tx1"/>
                </a:solidFill>
                <a:latin typeface="+mn-lt"/>
                <a:ea typeface="+mn-ea"/>
                <a:cs typeface="+mn-cs"/>
              </a:defRPr>
            </a:lvl4pPr>
            <a:lvl5pPr marL="1490472" indent="-182880" algn="l" rtl="0" eaLnBrk="1" latinLnBrk="0" hangingPunct="1">
              <a:spcBef>
                <a:spcPct val="20000"/>
              </a:spcBef>
              <a:buClr>
                <a:schemeClr val="accent4"/>
              </a:buClr>
              <a:buSzPct val="100000"/>
              <a:buFontTx/>
              <a:buNone/>
              <a:defRPr kumimoji="0" sz="900" kern="1200">
                <a:solidFill>
                  <a:schemeClr val="tx1"/>
                </a:solidFill>
                <a:latin typeface="+mn-lt"/>
                <a:ea typeface="+mn-ea"/>
                <a:cs typeface="+mn-cs"/>
              </a:defRPr>
            </a:lvl5pPr>
            <a:lvl6pPr marL="1700784" indent="-182880" algn="l" rtl="0" eaLnBrk="1" latinLnBrk="0" hangingPunct="1">
              <a:spcBef>
                <a:spcPct val="20000"/>
              </a:spcBef>
              <a:buClr>
                <a:schemeClr val="accent5"/>
              </a:buClr>
              <a:buFont typeface="Arial"/>
              <a:buChar char="-"/>
              <a:defRPr kumimoji="0" sz="2000" kern="1200" baseline="0">
                <a:solidFill>
                  <a:schemeClr val="tx1"/>
                </a:solidFill>
                <a:latin typeface="+mn-lt"/>
                <a:ea typeface="+mn-ea"/>
                <a:cs typeface="+mn-cs"/>
              </a:defRPr>
            </a:lvl6pPr>
            <a:lvl7pPr marL="1920240" indent="-182880" algn="l" rtl="0" eaLnBrk="1" latinLnBrk="0" hangingPunct="1">
              <a:spcBef>
                <a:spcPct val="20000"/>
              </a:spcBef>
              <a:buClr>
                <a:schemeClr val="accent6"/>
              </a:buClr>
              <a:buSzPct val="100000"/>
              <a:buFont typeface="Arial"/>
              <a:buChar char="•"/>
              <a:defRPr kumimoji="0" sz="1800" kern="1200" baseline="0">
                <a:solidFill>
                  <a:schemeClr val="tx1"/>
                </a:solidFill>
                <a:latin typeface="+mn-lt"/>
                <a:ea typeface="+mn-ea"/>
                <a:cs typeface="+mn-cs"/>
              </a:defRPr>
            </a:lvl7pPr>
            <a:lvl8pPr marL="2139696" indent="-182880" algn="l" rtl="0" eaLnBrk="1" latinLnBrk="0" hangingPunct="1">
              <a:spcBef>
                <a:spcPct val="20000"/>
              </a:spcBef>
              <a:buClr>
                <a:schemeClr val="accent6"/>
              </a:buClr>
              <a:buFont typeface="Arial"/>
              <a:buChar char="▪"/>
              <a:defRPr kumimoji="0" sz="1600" kern="1200">
                <a:solidFill>
                  <a:schemeClr val="tx1"/>
                </a:solidFill>
                <a:latin typeface="+mn-lt"/>
                <a:ea typeface="+mn-ea"/>
                <a:cs typeface="+mn-cs"/>
              </a:defRPr>
            </a:lvl8pPr>
            <a:lvl9pPr marL="2331720" indent="-182880" algn="l" rtl="0" eaLnBrk="1" latinLnBrk="0" hangingPunct="1">
              <a:spcBef>
                <a:spcPct val="20000"/>
              </a:spcBef>
              <a:buClr>
                <a:schemeClr val="accent6"/>
              </a:buClr>
              <a:buFont typeface="Arial"/>
              <a:buChar char="•"/>
              <a:defRPr kumimoji="0" sz="1600" kern="1200">
                <a:solidFill>
                  <a:schemeClr val="tx1"/>
                </a:solidFill>
                <a:latin typeface="+mn-lt"/>
                <a:ea typeface="+mn-ea"/>
                <a:cs typeface="+mn-cs"/>
              </a:defRPr>
            </a:lvl9pPr>
          </a:lstStyle>
          <a:p>
            <a:pPr algn="just"/>
            <a:r>
              <a:rPr lang="fr-FR" sz="1800" dirty="0" smtClean="0">
                <a:latin typeface="Franklin Gothic Medium" panose="020B0603020102020204" pitchFamily="34" charset="0"/>
              </a:rPr>
              <a:t> </a:t>
            </a:r>
            <a:r>
              <a:rPr lang="fr-FR" sz="1600" dirty="0" smtClean="0">
                <a:latin typeface="Arial" panose="020B0604020202020204" pitchFamily="34" charset="0"/>
                <a:cs typeface="Arial" panose="020B0604020202020204" pitchFamily="34" charset="0"/>
              </a:rPr>
              <a:t>Motivé</a:t>
            </a:r>
            <a:endParaRPr lang="fr-FR" sz="1800" dirty="0" smtClean="0">
              <a:latin typeface="Arial" panose="020B0604020202020204" pitchFamily="34" charset="0"/>
              <a:cs typeface="Arial" panose="020B0604020202020204" pitchFamily="34" charset="0"/>
            </a:endParaRPr>
          </a:p>
          <a:p>
            <a:pPr algn="just"/>
            <a:r>
              <a:rPr lang="fr-FR" sz="1800" dirty="0" smtClean="0">
                <a:latin typeface="Arial" panose="020B0604020202020204" pitchFamily="34" charset="0"/>
                <a:cs typeface="Arial" panose="020B0604020202020204" pitchFamily="34" charset="0"/>
              </a:rPr>
              <a:t> </a:t>
            </a:r>
            <a:r>
              <a:rPr lang="fr-FR" sz="1600" dirty="0" smtClean="0">
                <a:latin typeface="Arial" panose="020B0604020202020204" pitchFamily="34" charset="0"/>
                <a:cs typeface="Arial" panose="020B0604020202020204" pitchFamily="34" charset="0"/>
              </a:rPr>
              <a:t>Organisé</a:t>
            </a:r>
            <a:r>
              <a:rPr lang="fr-FR" sz="1800" dirty="0" smtClean="0">
                <a:latin typeface="Arial" panose="020B0604020202020204" pitchFamily="34" charset="0"/>
                <a:cs typeface="Arial" panose="020B0604020202020204" pitchFamily="34" charset="0"/>
              </a:rPr>
              <a:t> </a:t>
            </a:r>
          </a:p>
          <a:p>
            <a:pPr algn="just"/>
            <a:r>
              <a:rPr lang="fr-FR" sz="1800" dirty="0" smtClean="0">
                <a:latin typeface="Arial" panose="020B0604020202020204" pitchFamily="34" charset="0"/>
                <a:cs typeface="Arial" panose="020B0604020202020204" pitchFamily="34" charset="0"/>
              </a:rPr>
              <a:t> </a:t>
            </a:r>
            <a:r>
              <a:rPr lang="fr-FR" sz="1600" dirty="0" smtClean="0">
                <a:latin typeface="Arial" panose="020B0604020202020204" pitchFamily="34" charset="0"/>
                <a:cs typeface="Arial" panose="020B0604020202020204" pitchFamily="34" charset="0"/>
              </a:rPr>
              <a:t>Hyper</a:t>
            </a:r>
            <a:r>
              <a:rPr lang="fr-FR" sz="1800" dirty="0" smtClean="0">
                <a:latin typeface="Arial" panose="020B0604020202020204" pitchFamily="34" charset="0"/>
                <a:cs typeface="Arial" panose="020B0604020202020204" pitchFamily="34" charset="0"/>
              </a:rPr>
              <a:t> actif</a:t>
            </a:r>
            <a:endParaRPr lang="fr-FR" sz="1400" dirty="0">
              <a:latin typeface="Arial" panose="020B0604020202020204" pitchFamily="34" charset="0"/>
              <a:cs typeface="Arial" panose="020B0604020202020204" pitchFamily="34" charset="0"/>
            </a:endParaRPr>
          </a:p>
        </p:txBody>
      </p:sp>
      <p:sp>
        <p:nvSpPr>
          <p:cNvPr id="6" name="Rectangle 5"/>
          <p:cNvSpPr/>
          <p:nvPr/>
        </p:nvSpPr>
        <p:spPr>
          <a:xfrm>
            <a:off x="4094565" y="1295947"/>
            <a:ext cx="1872000" cy="432048"/>
          </a:xfrm>
          <a:prstGeom prst="rect">
            <a:avLst/>
          </a:prstGeom>
          <a:solidFill>
            <a:srgbClr val="E3A192"/>
          </a:solidFill>
          <a:ln>
            <a:solidFill>
              <a:srgbClr val="E3A1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latin typeface="Franklin Gothic Medium" panose="020B0603020102020204" pitchFamily="34" charset="0"/>
              </a:rPr>
              <a:t>PERSONNALITE </a:t>
            </a:r>
            <a:endParaRPr lang="fr-FR" dirty="0">
              <a:latin typeface="Franklin Gothic Medium" panose="020B0603020102020204" pitchFamily="34" charset="0"/>
            </a:endParaRPr>
          </a:p>
        </p:txBody>
      </p:sp>
      <p:sp>
        <p:nvSpPr>
          <p:cNvPr id="20" name="Rectangle 19"/>
          <p:cNvSpPr/>
          <p:nvPr/>
        </p:nvSpPr>
        <p:spPr>
          <a:xfrm>
            <a:off x="2314575" y="5506044"/>
            <a:ext cx="2351935" cy="434441"/>
          </a:xfrm>
          <a:prstGeom prst="rect">
            <a:avLst/>
          </a:prstGeom>
          <a:solidFill>
            <a:srgbClr val="E3A192"/>
          </a:solidFill>
          <a:ln>
            <a:solidFill>
              <a:srgbClr val="E3A1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latin typeface="Franklin Gothic Medium" panose="020B0603020102020204" pitchFamily="34" charset="0"/>
              </a:rPr>
              <a:t>MODE DE VIE</a:t>
            </a:r>
            <a:endParaRPr lang="fr-FR" dirty="0">
              <a:latin typeface="Franklin Gothic Medium" panose="020B0603020102020204" pitchFamily="34" charset="0"/>
            </a:endParaRPr>
          </a:p>
        </p:txBody>
      </p:sp>
      <p:sp>
        <p:nvSpPr>
          <p:cNvPr id="7" name="Rectangle 6"/>
          <p:cNvSpPr/>
          <p:nvPr/>
        </p:nvSpPr>
        <p:spPr>
          <a:xfrm>
            <a:off x="6113884" y="3192552"/>
            <a:ext cx="2163589" cy="109132"/>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Rectangle 21"/>
          <p:cNvSpPr/>
          <p:nvPr/>
        </p:nvSpPr>
        <p:spPr>
          <a:xfrm>
            <a:off x="6113884" y="3935891"/>
            <a:ext cx="1698475" cy="109836"/>
          </a:xfrm>
          <a:prstGeom prst="rect">
            <a:avLst/>
          </a:prstGeom>
          <a:solidFill>
            <a:schemeClr val="accent6">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4" name="Rectangle 23"/>
          <p:cNvSpPr/>
          <p:nvPr/>
        </p:nvSpPr>
        <p:spPr>
          <a:xfrm>
            <a:off x="6113884" y="3508525"/>
            <a:ext cx="1305419" cy="113095"/>
          </a:xfrm>
          <a:prstGeom prst="rect">
            <a:avLst/>
          </a:prstGeom>
          <a:solidFill>
            <a:schemeClr val="accent4">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ZoneTexte 7"/>
          <p:cNvSpPr txBox="1"/>
          <p:nvPr/>
        </p:nvSpPr>
        <p:spPr>
          <a:xfrm>
            <a:off x="5291059" y="3037319"/>
            <a:ext cx="1375728" cy="338554"/>
          </a:xfrm>
          <a:prstGeom prst="rect">
            <a:avLst/>
          </a:prstGeom>
          <a:noFill/>
        </p:spPr>
        <p:txBody>
          <a:bodyPr wrap="square" rtlCol="0">
            <a:spAutoFit/>
          </a:bodyPr>
          <a:lstStyle/>
          <a:p>
            <a:r>
              <a:rPr lang="fr-FR" sz="1600" dirty="0" smtClean="0">
                <a:latin typeface="Franklin Gothic Medium" panose="020B0603020102020204" pitchFamily="34" charset="0"/>
              </a:rPr>
              <a:t>Sport</a:t>
            </a:r>
            <a:endParaRPr lang="fr-FR" sz="1600" dirty="0">
              <a:latin typeface="Franklin Gothic Medium" panose="020B0603020102020204" pitchFamily="34" charset="0"/>
            </a:endParaRPr>
          </a:p>
        </p:txBody>
      </p:sp>
      <p:sp>
        <p:nvSpPr>
          <p:cNvPr id="9" name="ZoneTexte 8"/>
          <p:cNvSpPr txBox="1"/>
          <p:nvPr/>
        </p:nvSpPr>
        <p:spPr>
          <a:xfrm>
            <a:off x="5137215" y="3379646"/>
            <a:ext cx="1391997" cy="338554"/>
          </a:xfrm>
          <a:prstGeom prst="rect">
            <a:avLst/>
          </a:prstGeom>
          <a:noFill/>
        </p:spPr>
        <p:txBody>
          <a:bodyPr wrap="square" rtlCol="0">
            <a:spAutoFit/>
          </a:bodyPr>
          <a:lstStyle/>
          <a:p>
            <a:r>
              <a:rPr lang="fr-FR" sz="1600" dirty="0" smtClean="0">
                <a:latin typeface="Franklin Gothic Medium" panose="020B0603020102020204" pitchFamily="34" charset="0"/>
              </a:rPr>
              <a:t>Cinéma</a:t>
            </a:r>
            <a:endParaRPr lang="fr-FR" sz="1600" dirty="0">
              <a:latin typeface="Franklin Gothic Medium" panose="020B0603020102020204" pitchFamily="34" charset="0"/>
            </a:endParaRPr>
          </a:p>
        </p:txBody>
      </p:sp>
      <p:sp>
        <p:nvSpPr>
          <p:cNvPr id="10" name="ZoneTexte 9"/>
          <p:cNvSpPr txBox="1"/>
          <p:nvPr/>
        </p:nvSpPr>
        <p:spPr>
          <a:xfrm>
            <a:off x="5163301" y="3770289"/>
            <a:ext cx="1247068" cy="338554"/>
          </a:xfrm>
          <a:prstGeom prst="rect">
            <a:avLst/>
          </a:prstGeom>
          <a:noFill/>
        </p:spPr>
        <p:txBody>
          <a:bodyPr wrap="square" rtlCol="0">
            <a:spAutoFit/>
          </a:bodyPr>
          <a:lstStyle/>
          <a:p>
            <a:r>
              <a:rPr lang="fr-FR" sz="1600" dirty="0" smtClean="0">
                <a:latin typeface="Franklin Gothic Medium" panose="020B0603020102020204" pitchFamily="34" charset="0"/>
              </a:rPr>
              <a:t>Lecture</a:t>
            </a:r>
            <a:endParaRPr lang="fr-FR" sz="1600" dirty="0">
              <a:latin typeface="Franklin Gothic Medium" panose="020B0603020102020204" pitchFamily="34" charset="0"/>
            </a:endParaRPr>
          </a:p>
        </p:txBody>
      </p:sp>
      <p:sp>
        <p:nvSpPr>
          <p:cNvPr id="35" name="Espace réservé du texte 4"/>
          <p:cNvSpPr txBox="1">
            <a:spLocks/>
          </p:cNvSpPr>
          <p:nvPr/>
        </p:nvSpPr>
        <p:spPr>
          <a:xfrm>
            <a:off x="2457320" y="4346777"/>
            <a:ext cx="2264235" cy="1016716"/>
          </a:xfrm>
          <a:prstGeom prst="rect">
            <a:avLst/>
          </a:prstGeom>
        </p:spPr>
        <p:txBody>
          <a:bodyPr vert="horz" lIns="45720" rIns="45720">
            <a:normAutofit fontScale="25000" lnSpcReduction="20000"/>
          </a:bodyPr>
          <a:lstStyle>
            <a:lvl1pPr marL="0" indent="0" algn="l" rtl="0" eaLnBrk="1" latinLnBrk="0" hangingPunct="1">
              <a:spcBef>
                <a:spcPct val="20000"/>
              </a:spcBef>
              <a:buClr>
                <a:schemeClr val="accent1"/>
              </a:buClr>
              <a:buSzPct val="80000"/>
              <a:buFontTx/>
              <a:buNone/>
              <a:defRPr kumimoji="0" sz="1200" kern="1200">
                <a:solidFill>
                  <a:schemeClr val="tx1"/>
                </a:solidFill>
                <a:latin typeface="+mn-lt"/>
                <a:ea typeface="+mn-ea"/>
                <a:cs typeface="+mn-cs"/>
              </a:defRPr>
            </a:lvl1pPr>
            <a:lvl2pPr marL="722376" indent="-274320" algn="l" rtl="0" eaLnBrk="1" latinLnBrk="0" hangingPunct="1">
              <a:spcBef>
                <a:spcPct val="20000"/>
              </a:spcBef>
              <a:buClr>
                <a:schemeClr val="accent1"/>
              </a:buClr>
              <a:buSzPct val="90000"/>
              <a:buFontTx/>
              <a:buNone/>
              <a:defRPr kumimoji="0" sz="1200" kern="1200">
                <a:solidFill>
                  <a:schemeClr val="tx1"/>
                </a:solidFill>
                <a:latin typeface="+mn-lt"/>
                <a:ea typeface="+mn-ea"/>
                <a:cs typeface="+mn-cs"/>
              </a:defRPr>
            </a:lvl2pPr>
            <a:lvl3pPr marL="1005840" indent="-256032" algn="l" rtl="0" eaLnBrk="1" latinLnBrk="0" hangingPunct="1">
              <a:spcBef>
                <a:spcPct val="20000"/>
              </a:spcBef>
              <a:buClr>
                <a:schemeClr val="accent2"/>
              </a:buClr>
              <a:buSzPct val="85000"/>
              <a:buFontTx/>
              <a:buNone/>
              <a:defRPr kumimoji="0" sz="1000" kern="1200">
                <a:solidFill>
                  <a:schemeClr val="tx1"/>
                </a:solidFill>
                <a:latin typeface="+mn-lt"/>
                <a:ea typeface="+mn-ea"/>
                <a:cs typeface="+mn-cs"/>
              </a:defRPr>
            </a:lvl3pPr>
            <a:lvl4pPr marL="1280160" indent="-237744" algn="l" rtl="0" eaLnBrk="1" latinLnBrk="0" hangingPunct="1">
              <a:spcBef>
                <a:spcPct val="20000"/>
              </a:spcBef>
              <a:buClr>
                <a:schemeClr val="accent3"/>
              </a:buClr>
              <a:buSzPct val="90000"/>
              <a:buFontTx/>
              <a:buNone/>
              <a:defRPr kumimoji="0" sz="900" kern="1200">
                <a:solidFill>
                  <a:schemeClr val="tx1"/>
                </a:solidFill>
                <a:latin typeface="+mn-lt"/>
                <a:ea typeface="+mn-ea"/>
                <a:cs typeface="+mn-cs"/>
              </a:defRPr>
            </a:lvl4pPr>
            <a:lvl5pPr marL="1490472" indent="-182880" algn="l" rtl="0" eaLnBrk="1" latinLnBrk="0" hangingPunct="1">
              <a:spcBef>
                <a:spcPct val="20000"/>
              </a:spcBef>
              <a:buClr>
                <a:schemeClr val="accent4"/>
              </a:buClr>
              <a:buSzPct val="100000"/>
              <a:buFontTx/>
              <a:buNone/>
              <a:defRPr kumimoji="0" sz="900" kern="1200">
                <a:solidFill>
                  <a:schemeClr val="tx1"/>
                </a:solidFill>
                <a:latin typeface="+mn-lt"/>
                <a:ea typeface="+mn-ea"/>
                <a:cs typeface="+mn-cs"/>
              </a:defRPr>
            </a:lvl5pPr>
            <a:lvl6pPr marL="1700784" indent="-182880" algn="l" rtl="0" eaLnBrk="1" latinLnBrk="0" hangingPunct="1">
              <a:spcBef>
                <a:spcPct val="20000"/>
              </a:spcBef>
              <a:buClr>
                <a:schemeClr val="accent5"/>
              </a:buClr>
              <a:buFont typeface="Arial"/>
              <a:buChar char="-"/>
              <a:defRPr kumimoji="0" sz="2000" kern="1200" baseline="0">
                <a:solidFill>
                  <a:schemeClr val="tx1"/>
                </a:solidFill>
                <a:latin typeface="+mn-lt"/>
                <a:ea typeface="+mn-ea"/>
                <a:cs typeface="+mn-cs"/>
              </a:defRPr>
            </a:lvl6pPr>
            <a:lvl7pPr marL="1920240" indent="-182880" algn="l" rtl="0" eaLnBrk="1" latinLnBrk="0" hangingPunct="1">
              <a:spcBef>
                <a:spcPct val="20000"/>
              </a:spcBef>
              <a:buClr>
                <a:schemeClr val="accent6"/>
              </a:buClr>
              <a:buSzPct val="100000"/>
              <a:buFont typeface="Arial"/>
              <a:buChar char="•"/>
              <a:defRPr kumimoji="0" sz="1800" kern="1200" baseline="0">
                <a:solidFill>
                  <a:schemeClr val="tx1"/>
                </a:solidFill>
                <a:latin typeface="+mn-lt"/>
                <a:ea typeface="+mn-ea"/>
                <a:cs typeface="+mn-cs"/>
              </a:defRPr>
            </a:lvl7pPr>
            <a:lvl8pPr marL="2139696" indent="-182880" algn="l" rtl="0" eaLnBrk="1" latinLnBrk="0" hangingPunct="1">
              <a:spcBef>
                <a:spcPct val="20000"/>
              </a:spcBef>
              <a:buClr>
                <a:schemeClr val="accent6"/>
              </a:buClr>
              <a:buFont typeface="Arial"/>
              <a:buChar char="▪"/>
              <a:defRPr kumimoji="0" sz="1600" kern="1200">
                <a:solidFill>
                  <a:schemeClr val="tx1"/>
                </a:solidFill>
                <a:latin typeface="+mn-lt"/>
                <a:ea typeface="+mn-ea"/>
                <a:cs typeface="+mn-cs"/>
              </a:defRPr>
            </a:lvl8pPr>
            <a:lvl9pPr marL="2331720" indent="-182880" algn="l" rtl="0" eaLnBrk="1" latinLnBrk="0" hangingPunct="1">
              <a:spcBef>
                <a:spcPct val="20000"/>
              </a:spcBef>
              <a:buClr>
                <a:schemeClr val="accent6"/>
              </a:buClr>
              <a:buFont typeface="Arial"/>
              <a:buChar char="•"/>
              <a:defRPr kumimoji="0" sz="1600" kern="1200">
                <a:solidFill>
                  <a:schemeClr val="tx1"/>
                </a:solidFill>
                <a:latin typeface="+mn-lt"/>
                <a:ea typeface="+mn-ea"/>
                <a:cs typeface="+mn-cs"/>
              </a:defRPr>
            </a:lvl9pPr>
          </a:lstStyle>
          <a:p>
            <a:pPr algn="just"/>
            <a:r>
              <a:rPr lang="fr-FR" sz="1800" dirty="0" smtClean="0">
                <a:latin typeface="Franklin Gothic Medium" panose="020B0603020102020204" pitchFamily="34" charset="0"/>
              </a:rPr>
              <a:t> </a:t>
            </a:r>
            <a:r>
              <a:rPr lang="fr-FR" sz="4800" dirty="0">
                <a:latin typeface="Arial" panose="020B0604020202020204" pitchFamily="34" charset="0"/>
                <a:cs typeface="Arial" panose="020B0604020202020204" pitchFamily="34" charset="0"/>
              </a:rPr>
              <a:t>P</a:t>
            </a:r>
            <a:r>
              <a:rPr lang="fr-FR" sz="4800" dirty="0" smtClean="0">
                <a:latin typeface="Arial" panose="020B0604020202020204" pitchFamily="34" charset="0"/>
                <a:cs typeface="Arial" panose="020B0604020202020204" pitchFamily="34" charset="0"/>
              </a:rPr>
              <a:t>asse </a:t>
            </a:r>
            <a:r>
              <a:rPr lang="fr-FR" sz="4800" dirty="0">
                <a:latin typeface="Arial" panose="020B0604020202020204" pitchFamily="34" charset="0"/>
                <a:cs typeface="Arial" panose="020B0604020202020204" pitchFamily="34" charset="0"/>
              </a:rPr>
              <a:t>s</a:t>
            </a:r>
            <a:r>
              <a:rPr lang="fr-FR" sz="4800" dirty="0" smtClean="0">
                <a:latin typeface="Arial" panose="020B0604020202020204" pitchFamily="34" charset="0"/>
                <a:cs typeface="Arial" panose="020B0604020202020204" pitchFamily="34" charset="0"/>
              </a:rPr>
              <a:t>es week-end </a:t>
            </a:r>
          </a:p>
          <a:p>
            <a:pPr algn="just"/>
            <a:r>
              <a:rPr lang="fr-FR" sz="4800" dirty="0" smtClean="0">
                <a:latin typeface="Arial" panose="020B0604020202020204" pitchFamily="34" charset="0"/>
                <a:cs typeface="Arial" panose="020B0604020202020204" pitchFamily="34" charset="0"/>
              </a:rPr>
              <a:t>à regarder le foot</a:t>
            </a:r>
            <a:r>
              <a:rPr lang="fr-FR" sz="4800" dirty="0" smtClean="0">
                <a:latin typeface="Arial" panose="020B0604020202020204" pitchFamily="34" charset="0"/>
                <a:cs typeface="Arial" panose="020B0604020202020204" pitchFamily="34" charset="0"/>
              </a:rPr>
              <a:t>.</a:t>
            </a:r>
          </a:p>
          <a:p>
            <a:pPr algn="just"/>
            <a:endParaRPr lang="fr-FR" sz="4800" dirty="0" smtClean="0">
              <a:latin typeface="Arial" panose="020B0604020202020204" pitchFamily="34" charset="0"/>
              <a:cs typeface="Arial" panose="020B0604020202020204" pitchFamily="34" charset="0"/>
            </a:endParaRPr>
          </a:p>
          <a:p>
            <a:pPr algn="just"/>
            <a:r>
              <a:rPr lang="fr-FR" sz="4800" dirty="0" smtClean="0">
                <a:latin typeface="Arial" panose="020B0604020202020204" pitchFamily="34" charset="0"/>
                <a:cs typeface="Arial" panose="020B0604020202020204" pitchFamily="34" charset="0"/>
              </a:rPr>
              <a:t>Il est toujours connecté. </a:t>
            </a:r>
          </a:p>
          <a:p>
            <a:r>
              <a:rPr lang="fr-FR" sz="4800" dirty="0" smtClean="0">
                <a:latin typeface="Arial" panose="020B0604020202020204" pitchFamily="34" charset="0"/>
                <a:cs typeface="Arial" panose="020B0604020202020204" pitchFamily="34" charset="0"/>
              </a:rPr>
              <a:t>Il maitrise les outils informatiques</a:t>
            </a:r>
          </a:p>
          <a:p>
            <a:pPr algn="just"/>
            <a:r>
              <a:rPr lang="fr-FR" sz="5600" dirty="0" smtClean="0">
                <a:latin typeface="Arial" panose="020B0604020202020204" pitchFamily="34" charset="0"/>
                <a:cs typeface="Arial" panose="020B0604020202020204" pitchFamily="34" charset="0"/>
              </a:rPr>
              <a:t> </a:t>
            </a:r>
          </a:p>
          <a:p>
            <a:pPr marL="285750" indent="-285750" algn="just">
              <a:buFontTx/>
              <a:buChar char="-"/>
            </a:pPr>
            <a:endParaRPr lang="fr-FR" sz="1400" dirty="0">
              <a:latin typeface="Franklin Gothic Medium" panose="020B0603020102020204" pitchFamily="34" charset="0"/>
            </a:endParaRPr>
          </a:p>
        </p:txBody>
      </p:sp>
    </p:spTree>
    <p:extLst>
      <p:ext uri="{BB962C8B-B14F-4D97-AF65-F5344CB8AC3E}">
        <p14:creationId xmlns:p14="http://schemas.microsoft.com/office/powerpoint/2010/main" val="148944888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65541EE9-0DA5-7C4E-B965-63D6410CC3E2}"/>
              </a:ext>
            </a:extLst>
          </p:cNvPr>
          <p:cNvSpPr/>
          <p:nvPr/>
        </p:nvSpPr>
        <p:spPr>
          <a:xfrm>
            <a:off x="179118" y="2821006"/>
            <a:ext cx="8964882" cy="161668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dirty="0"/>
          </a:p>
        </p:txBody>
      </p:sp>
      <p:sp>
        <p:nvSpPr>
          <p:cNvPr id="14" name="ZoneTexte 13">
            <a:extLst>
              <a:ext uri="{FF2B5EF4-FFF2-40B4-BE49-F238E27FC236}">
                <a16:creationId xmlns:a16="http://schemas.microsoft.com/office/drawing/2014/main" id="{1D9B7499-88AB-A346-9DA2-19830E2ADAAA}"/>
              </a:ext>
            </a:extLst>
          </p:cNvPr>
          <p:cNvSpPr txBox="1"/>
          <p:nvPr/>
        </p:nvSpPr>
        <p:spPr>
          <a:xfrm>
            <a:off x="301453" y="3770289"/>
            <a:ext cx="2267363" cy="523220"/>
          </a:xfrm>
          <a:prstGeom prst="rect">
            <a:avLst/>
          </a:prstGeom>
          <a:noFill/>
        </p:spPr>
        <p:txBody>
          <a:bodyPr wrap="square" rtlCol="0">
            <a:spAutoFit/>
          </a:bodyPr>
          <a:lstStyle/>
          <a:p>
            <a:r>
              <a:rPr lang="fr-FR" sz="1400" dirty="0" smtClean="0">
                <a:solidFill>
                  <a:srgbClr val="EEEEFF"/>
                </a:solidFill>
                <a:latin typeface="Franklin Gothic Medium" panose="020B0603020102020204" pitchFamily="34" charset="0"/>
              </a:rPr>
              <a:t>Enseignante à </a:t>
            </a:r>
            <a:r>
              <a:rPr lang="fr-FR" sz="1400" dirty="0">
                <a:solidFill>
                  <a:srgbClr val="EEEEFF"/>
                </a:solidFill>
                <a:latin typeface="Franklin Gothic Medium" panose="020B0603020102020204" pitchFamily="34" charset="0"/>
              </a:rPr>
              <a:t>S</a:t>
            </a:r>
            <a:r>
              <a:rPr lang="fr-FR" sz="1400" dirty="0" smtClean="0">
                <a:solidFill>
                  <a:srgbClr val="EEEEFF"/>
                </a:solidFill>
                <a:latin typeface="Franklin Gothic Medium" panose="020B0603020102020204" pitchFamily="34" charset="0"/>
              </a:rPr>
              <a:t>cience-Po</a:t>
            </a:r>
            <a:endParaRPr lang="fr-FR" sz="1400" dirty="0">
              <a:solidFill>
                <a:srgbClr val="EEEEFF"/>
              </a:solidFill>
              <a:latin typeface="Franklin Gothic Medium" panose="020B0603020102020204" pitchFamily="34" charset="0"/>
            </a:endParaRPr>
          </a:p>
          <a:p>
            <a:r>
              <a:rPr lang="fr-FR" sz="1400" dirty="0" smtClean="0">
                <a:solidFill>
                  <a:srgbClr val="EEEEFF"/>
                </a:solidFill>
                <a:latin typeface="Franklin Gothic Medium" panose="020B0603020102020204" pitchFamily="34" charset="0"/>
              </a:rPr>
              <a:t>Mariée</a:t>
            </a:r>
            <a:endParaRPr lang="fr-FR" sz="1400" dirty="0">
              <a:solidFill>
                <a:srgbClr val="EEEEFF"/>
              </a:solidFill>
              <a:latin typeface="Franklin Gothic Medium" panose="020B0603020102020204" pitchFamily="34" charset="0"/>
            </a:endParaRPr>
          </a:p>
        </p:txBody>
      </p:sp>
      <p:sp>
        <p:nvSpPr>
          <p:cNvPr id="16" name="ZoneTexte 15">
            <a:extLst>
              <a:ext uri="{FF2B5EF4-FFF2-40B4-BE49-F238E27FC236}">
                <a16:creationId xmlns:a16="http://schemas.microsoft.com/office/drawing/2014/main" id="{9E4E3F7F-8399-6F49-87A1-D3C99BDCBE1A}"/>
              </a:ext>
            </a:extLst>
          </p:cNvPr>
          <p:cNvSpPr txBox="1"/>
          <p:nvPr/>
        </p:nvSpPr>
        <p:spPr>
          <a:xfrm>
            <a:off x="16854" y="3364642"/>
            <a:ext cx="2178881" cy="369332"/>
          </a:xfrm>
          <a:prstGeom prst="rect">
            <a:avLst/>
          </a:prstGeom>
          <a:noFill/>
        </p:spPr>
        <p:txBody>
          <a:bodyPr wrap="square" rtlCol="0">
            <a:spAutoFit/>
          </a:bodyPr>
          <a:lstStyle/>
          <a:p>
            <a:pPr algn="ctr"/>
            <a:r>
              <a:rPr lang="fr-FR" sz="1600" dirty="0" smtClean="0">
                <a:solidFill>
                  <a:srgbClr val="EEEEFF"/>
                </a:solidFill>
                <a:latin typeface="Franklin Gothic Medium" panose="020B0603020102020204" pitchFamily="34" charset="0"/>
              </a:rPr>
              <a:t>Sophia</a:t>
            </a:r>
            <a:r>
              <a:rPr lang="fr-FR" dirty="0" smtClean="0">
                <a:solidFill>
                  <a:srgbClr val="EEEEFF"/>
                </a:solidFill>
                <a:latin typeface="Franklin Gothic Medium" panose="020B0603020102020204" pitchFamily="34" charset="0"/>
              </a:rPr>
              <a:t> 33 ans</a:t>
            </a:r>
            <a:endParaRPr lang="fr-FR" dirty="0">
              <a:solidFill>
                <a:srgbClr val="EEEEFF"/>
              </a:solidFill>
              <a:latin typeface="Franklin Gothic Medium" panose="020B0603020102020204" pitchFamily="34" charset="0"/>
            </a:endParaRPr>
          </a:p>
        </p:txBody>
      </p:sp>
      <p:sp>
        <p:nvSpPr>
          <p:cNvPr id="17" name="Cadre 16">
            <a:extLst>
              <a:ext uri="{FF2B5EF4-FFF2-40B4-BE49-F238E27FC236}">
                <a16:creationId xmlns:a16="http://schemas.microsoft.com/office/drawing/2014/main" id="{A737EE79-D753-4D40-9018-33F6F39117BF}"/>
              </a:ext>
            </a:extLst>
          </p:cNvPr>
          <p:cNvSpPr/>
          <p:nvPr/>
        </p:nvSpPr>
        <p:spPr>
          <a:xfrm>
            <a:off x="4096649" y="1634503"/>
            <a:ext cx="1867832" cy="1343025"/>
          </a:xfrm>
          <a:prstGeom prst="frame">
            <a:avLst>
              <a:gd name="adj1" fmla="val 1973"/>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solidFill>
                <a:schemeClr val="tx1"/>
              </a:solidFill>
            </a:endParaRPr>
          </a:p>
        </p:txBody>
      </p:sp>
      <p:sp>
        <p:nvSpPr>
          <p:cNvPr id="18" name="Cadre 17">
            <a:extLst>
              <a:ext uri="{FF2B5EF4-FFF2-40B4-BE49-F238E27FC236}">
                <a16:creationId xmlns:a16="http://schemas.microsoft.com/office/drawing/2014/main" id="{E2236419-1DCD-034A-8671-ACB9F60C6649}"/>
              </a:ext>
            </a:extLst>
          </p:cNvPr>
          <p:cNvSpPr/>
          <p:nvPr/>
        </p:nvSpPr>
        <p:spPr>
          <a:xfrm>
            <a:off x="2244833" y="4208869"/>
            <a:ext cx="2351935" cy="1343025"/>
          </a:xfrm>
          <a:prstGeom prst="frame">
            <a:avLst>
              <a:gd name="adj1" fmla="val 1973"/>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solidFill>
                <a:schemeClr val="tx1"/>
              </a:solidFill>
            </a:endParaRPr>
          </a:p>
        </p:txBody>
      </p:sp>
      <p:pic>
        <p:nvPicPr>
          <p:cNvPr id="21" name="Image 20">
            <a:extLst>
              <a:ext uri="{FF2B5EF4-FFF2-40B4-BE49-F238E27FC236}">
                <a16:creationId xmlns:a16="http://schemas.microsoft.com/office/drawing/2014/main" id="{C759772D-1215-1D46-B7DC-6D2760FED425}"/>
              </a:ext>
            </a:extLst>
          </p:cNvPr>
          <p:cNvPicPr>
            <a:picLocks noChangeAspect="1"/>
          </p:cNvPicPr>
          <p:nvPr/>
        </p:nvPicPr>
        <p:blipFill>
          <a:blip r:embed="rId2" cstate="print"/>
          <a:stretch>
            <a:fillRect/>
          </a:stretch>
        </p:blipFill>
        <p:spPr>
          <a:xfrm>
            <a:off x="2457320" y="2925651"/>
            <a:ext cx="392416" cy="392416"/>
          </a:xfrm>
          <a:prstGeom prst="rect">
            <a:avLst/>
          </a:prstGeom>
        </p:spPr>
      </p:pic>
      <p:pic>
        <p:nvPicPr>
          <p:cNvPr id="23" name="Image 22">
            <a:extLst>
              <a:ext uri="{FF2B5EF4-FFF2-40B4-BE49-F238E27FC236}">
                <a16:creationId xmlns:a16="http://schemas.microsoft.com/office/drawing/2014/main" id="{7C4AC06D-A4E3-E646-8521-B594F4CCA9D0}"/>
              </a:ext>
            </a:extLst>
          </p:cNvPr>
          <p:cNvPicPr>
            <a:picLocks noChangeAspect="1"/>
          </p:cNvPicPr>
          <p:nvPr/>
        </p:nvPicPr>
        <p:blipFill>
          <a:blip r:embed="rId3" cstate="print"/>
          <a:stretch>
            <a:fillRect/>
          </a:stretch>
        </p:blipFill>
        <p:spPr>
          <a:xfrm>
            <a:off x="2992480" y="2925650"/>
            <a:ext cx="400526" cy="400526"/>
          </a:xfrm>
          <a:prstGeom prst="rect">
            <a:avLst/>
          </a:prstGeom>
        </p:spPr>
      </p:pic>
      <p:pic>
        <p:nvPicPr>
          <p:cNvPr id="27" name="Image 26">
            <a:extLst>
              <a:ext uri="{FF2B5EF4-FFF2-40B4-BE49-F238E27FC236}">
                <a16:creationId xmlns:a16="http://schemas.microsoft.com/office/drawing/2014/main" id="{27812399-52F7-E249-9474-47DDEBF3E867}"/>
              </a:ext>
            </a:extLst>
          </p:cNvPr>
          <p:cNvPicPr>
            <a:picLocks noChangeAspect="1"/>
          </p:cNvPicPr>
          <p:nvPr/>
        </p:nvPicPr>
        <p:blipFill>
          <a:blip r:embed="rId4" cstate="print"/>
          <a:stretch>
            <a:fillRect/>
          </a:stretch>
        </p:blipFill>
        <p:spPr>
          <a:xfrm>
            <a:off x="3535750" y="2937989"/>
            <a:ext cx="388187" cy="388187"/>
          </a:xfrm>
          <a:prstGeom prst="rect">
            <a:avLst/>
          </a:prstGeom>
        </p:spPr>
      </p:pic>
      <p:sp>
        <p:nvSpPr>
          <p:cNvPr id="29" name="Demi-cadre 28">
            <a:extLst>
              <a:ext uri="{FF2B5EF4-FFF2-40B4-BE49-F238E27FC236}">
                <a16:creationId xmlns:a16="http://schemas.microsoft.com/office/drawing/2014/main" id="{9446DADE-64CA-E244-91CE-44B6B6BEB737}"/>
              </a:ext>
            </a:extLst>
          </p:cNvPr>
          <p:cNvSpPr/>
          <p:nvPr/>
        </p:nvSpPr>
        <p:spPr>
          <a:xfrm>
            <a:off x="260616" y="3323284"/>
            <a:ext cx="882223" cy="797011"/>
          </a:xfrm>
          <a:prstGeom prst="halfFrame">
            <a:avLst>
              <a:gd name="adj1" fmla="val 7698"/>
              <a:gd name="adj2" fmla="val 8716"/>
            </a:avLst>
          </a:prstGeom>
          <a:solidFill>
            <a:srgbClr val="EBECFF"/>
          </a:solidFill>
          <a:ln>
            <a:solidFill>
              <a:srgbClr val="EEEE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solidFill>
                <a:schemeClr val="tx1"/>
              </a:solidFill>
            </a:endParaRPr>
          </a:p>
        </p:txBody>
      </p:sp>
      <p:cxnSp>
        <p:nvCxnSpPr>
          <p:cNvPr id="31" name="Connecteur droit 30">
            <a:extLst>
              <a:ext uri="{FF2B5EF4-FFF2-40B4-BE49-F238E27FC236}">
                <a16:creationId xmlns:a16="http://schemas.microsoft.com/office/drawing/2014/main" id="{84F892D1-32BA-3642-B20B-475A06DF366C}"/>
              </a:ext>
            </a:extLst>
          </p:cNvPr>
          <p:cNvCxnSpPr/>
          <p:nvPr/>
        </p:nvCxnSpPr>
        <p:spPr>
          <a:xfrm>
            <a:off x="2568816" y="3447536"/>
            <a:ext cx="1161028" cy="0"/>
          </a:xfrm>
          <a:prstGeom prst="line">
            <a:avLst/>
          </a:prstGeom>
          <a:ln w="28575">
            <a:solidFill>
              <a:srgbClr val="EEEEFF"/>
            </a:solidFill>
          </a:ln>
        </p:spPr>
        <p:style>
          <a:lnRef idx="1">
            <a:schemeClr val="accent1"/>
          </a:lnRef>
          <a:fillRef idx="0">
            <a:schemeClr val="accent1"/>
          </a:fillRef>
          <a:effectRef idx="0">
            <a:schemeClr val="accent1"/>
          </a:effectRef>
          <a:fontRef idx="minor">
            <a:schemeClr val="tx1"/>
          </a:fontRef>
        </p:style>
      </p:cxnSp>
      <p:sp>
        <p:nvSpPr>
          <p:cNvPr id="5" name="Espace réservé du texte 4"/>
          <p:cNvSpPr>
            <a:spLocks noGrp="1"/>
          </p:cNvSpPr>
          <p:nvPr>
            <p:ph type="body" sz="half" idx="2"/>
          </p:nvPr>
        </p:nvSpPr>
        <p:spPr>
          <a:xfrm>
            <a:off x="6416826" y="2830772"/>
            <a:ext cx="3053866" cy="1091589"/>
          </a:xfrm>
        </p:spPr>
        <p:txBody>
          <a:bodyPr>
            <a:normAutofit/>
          </a:bodyPr>
          <a:lstStyle/>
          <a:p>
            <a:r>
              <a:rPr lang="fr-FR" sz="1800" dirty="0" smtClean="0"/>
              <a:t>Intérêt </a:t>
            </a:r>
          </a:p>
          <a:p>
            <a:pPr marL="285750" indent="-285750">
              <a:buFontTx/>
              <a:buChar char="-"/>
            </a:pPr>
            <a:endParaRPr lang="fr-FR" sz="1600" dirty="0"/>
          </a:p>
        </p:txBody>
      </p:sp>
      <p:sp>
        <p:nvSpPr>
          <p:cNvPr id="19" name="Espace réservé du texte 4"/>
          <p:cNvSpPr txBox="1">
            <a:spLocks/>
          </p:cNvSpPr>
          <p:nvPr/>
        </p:nvSpPr>
        <p:spPr>
          <a:xfrm>
            <a:off x="4229929" y="1759794"/>
            <a:ext cx="3053866" cy="1045262"/>
          </a:xfrm>
          <a:prstGeom prst="rect">
            <a:avLst/>
          </a:prstGeom>
        </p:spPr>
        <p:txBody>
          <a:bodyPr vert="horz" lIns="45720" rIns="45720">
            <a:normAutofit/>
          </a:bodyPr>
          <a:lstStyle>
            <a:lvl1pPr marL="0" indent="0" algn="l" rtl="0" eaLnBrk="1" latinLnBrk="0" hangingPunct="1">
              <a:spcBef>
                <a:spcPct val="20000"/>
              </a:spcBef>
              <a:buClr>
                <a:schemeClr val="accent1"/>
              </a:buClr>
              <a:buSzPct val="80000"/>
              <a:buFontTx/>
              <a:buNone/>
              <a:defRPr kumimoji="0" sz="1200" kern="1200">
                <a:solidFill>
                  <a:schemeClr val="tx1"/>
                </a:solidFill>
                <a:latin typeface="+mn-lt"/>
                <a:ea typeface="+mn-ea"/>
                <a:cs typeface="+mn-cs"/>
              </a:defRPr>
            </a:lvl1pPr>
            <a:lvl2pPr marL="722376" indent="-274320" algn="l" rtl="0" eaLnBrk="1" latinLnBrk="0" hangingPunct="1">
              <a:spcBef>
                <a:spcPct val="20000"/>
              </a:spcBef>
              <a:buClr>
                <a:schemeClr val="accent1"/>
              </a:buClr>
              <a:buSzPct val="90000"/>
              <a:buFontTx/>
              <a:buNone/>
              <a:defRPr kumimoji="0" sz="1200" kern="1200">
                <a:solidFill>
                  <a:schemeClr val="tx1"/>
                </a:solidFill>
                <a:latin typeface="+mn-lt"/>
                <a:ea typeface="+mn-ea"/>
                <a:cs typeface="+mn-cs"/>
              </a:defRPr>
            </a:lvl2pPr>
            <a:lvl3pPr marL="1005840" indent="-256032" algn="l" rtl="0" eaLnBrk="1" latinLnBrk="0" hangingPunct="1">
              <a:spcBef>
                <a:spcPct val="20000"/>
              </a:spcBef>
              <a:buClr>
                <a:schemeClr val="accent2"/>
              </a:buClr>
              <a:buSzPct val="85000"/>
              <a:buFontTx/>
              <a:buNone/>
              <a:defRPr kumimoji="0" sz="1000" kern="1200">
                <a:solidFill>
                  <a:schemeClr val="tx1"/>
                </a:solidFill>
                <a:latin typeface="+mn-lt"/>
                <a:ea typeface="+mn-ea"/>
                <a:cs typeface="+mn-cs"/>
              </a:defRPr>
            </a:lvl3pPr>
            <a:lvl4pPr marL="1280160" indent="-237744" algn="l" rtl="0" eaLnBrk="1" latinLnBrk="0" hangingPunct="1">
              <a:spcBef>
                <a:spcPct val="20000"/>
              </a:spcBef>
              <a:buClr>
                <a:schemeClr val="accent3"/>
              </a:buClr>
              <a:buSzPct val="90000"/>
              <a:buFontTx/>
              <a:buNone/>
              <a:defRPr kumimoji="0" sz="900" kern="1200">
                <a:solidFill>
                  <a:schemeClr val="tx1"/>
                </a:solidFill>
                <a:latin typeface="+mn-lt"/>
                <a:ea typeface="+mn-ea"/>
                <a:cs typeface="+mn-cs"/>
              </a:defRPr>
            </a:lvl4pPr>
            <a:lvl5pPr marL="1490472" indent="-182880" algn="l" rtl="0" eaLnBrk="1" latinLnBrk="0" hangingPunct="1">
              <a:spcBef>
                <a:spcPct val="20000"/>
              </a:spcBef>
              <a:buClr>
                <a:schemeClr val="accent4"/>
              </a:buClr>
              <a:buSzPct val="100000"/>
              <a:buFontTx/>
              <a:buNone/>
              <a:defRPr kumimoji="0" sz="900" kern="1200">
                <a:solidFill>
                  <a:schemeClr val="tx1"/>
                </a:solidFill>
                <a:latin typeface="+mn-lt"/>
                <a:ea typeface="+mn-ea"/>
                <a:cs typeface="+mn-cs"/>
              </a:defRPr>
            </a:lvl5pPr>
            <a:lvl6pPr marL="1700784" indent="-182880" algn="l" rtl="0" eaLnBrk="1" latinLnBrk="0" hangingPunct="1">
              <a:spcBef>
                <a:spcPct val="20000"/>
              </a:spcBef>
              <a:buClr>
                <a:schemeClr val="accent5"/>
              </a:buClr>
              <a:buFont typeface="Arial"/>
              <a:buChar char="-"/>
              <a:defRPr kumimoji="0" sz="2000" kern="1200" baseline="0">
                <a:solidFill>
                  <a:schemeClr val="tx1"/>
                </a:solidFill>
                <a:latin typeface="+mn-lt"/>
                <a:ea typeface="+mn-ea"/>
                <a:cs typeface="+mn-cs"/>
              </a:defRPr>
            </a:lvl6pPr>
            <a:lvl7pPr marL="1920240" indent="-182880" algn="l" rtl="0" eaLnBrk="1" latinLnBrk="0" hangingPunct="1">
              <a:spcBef>
                <a:spcPct val="20000"/>
              </a:spcBef>
              <a:buClr>
                <a:schemeClr val="accent6"/>
              </a:buClr>
              <a:buSzPct val="100000"/>
              <a:buFont typeface="Arial"/>
              <a:buChar char="•"/>
              <a:defRPr kumimoji="0" sz="1800" kern="1200" baseline="0">
                <a:solidFill>
                  <a:schemeClr val="tx1"/>
                </a:solidFill>
                <a:latin typeface="+mn-lt"/>
                <a:ea typeface="+mn-ea"/>
                <a:cs typeface="+mn-cs"/>
              </a:defRPr>
            </a:lvl7pPr>
            <a:lvl8pPr marL="2139696" indent="-182880" algn="l" rtl="0" eaLnBrk="1" latinLnBrk="0" hangingPunct="1">
              <a:spcBef>
                <a:spcPct val="20000"/>
              </a:spcBef>
              <a:buClr>
                <a:schemeClr val="accent6"/>
              </a:buClr>
              <a:buFont typeface="Arial"/>
              <a:buChar char="▪"/>
              <a:defRPr kumimoji="0" sz="1600" kern="1200">
                <a:solidFill>
                  <a:schemeClr val="tx1"/>
                </a:solidFill>
                <a:latin typeface="+mn-lt"/>
                <a:ea typeface="+mn-ea"/>
                <a:cs typeface="+mn-cs"/>
              </a:defRPr>
            </a:lvl8pPr>
            <a:lvl9pPr marL="2331720" indent="-182880" algn="l" rtl="0" eaLnBrk="1" latinLnBrk="0" hangingPunct="1">
              <a:spcBef>
                <a:spcPct val="20000"/>
              </a:spcBef>
              <a:buClr>
                <a:schemeClr val="accent6"/>
              </a:buClr>
              <a:buFont typeface="Arial"/>
              <a:buChar char="•"/>
              <a:defRPr kumimoji="0" sz="1600" kern="1200">
                <a:solidFill>
                  <a:schemeClr val="tx1"/>
                </a:solidFill>
                <a:latin typeface="+mn-lt"/>
                <a:ea typeface="+mn-ea"/>
                <a:cs typeface="+mn-cs"/>
              </a:defRPr>
            </a:lvl9pPr>
          </a:lstStyle>
          <a:p>
            <a:pPr algn="just"/>
            <a:r>
              <a:rPr lang="fr-FR" sz="1800" dirty="0" smtClean="0">
                <a:latin typeface="Franklin Gothic Medium" panose="020B0603020102020204" pitchFamily="34" charset="0"/>
              </a:rPr>
              <a:t> </a:t>
            </a:r>
            <a:r>
              <a:rPr lang="fr-FR" sz="1600" dirty="0" smtClean="0">
                <a:latin typeface="Arial" panose="020B0604020202020204" pitchFamily="34" charset="0"/>
                <a:cs typeface="Arial" panose="020B0604020202020204" pitchFamily="34" charset="0"/>
              </a:rPr>
              <a:t>Sociable</a:t>
            </a:r>
            <a:endParaRPr lang="fr-FR" sz="1800" dirty="0" smtClean="0">
              <a:latin typeface="Arial" panose="020B0604020202020204" pitchFamily="34" charset="0"/>
              <a:cs typeface="Arial" panose="020B0604020202020204" pitchFamily="34" charset="0"/>
            </a:endParaRPr>
          </a:p>
          <a:p>
            <a:pPr algn="just"/>
            <a:r>
              <a:rPr lang="fr-FR" sz="1800" dirty="0" smtClean="0">
                <a:latin typeface="Arial" panose="020B0604020202020204" pitchFamily="34" charset="0"/>
                <a:cs typeface="Arial" panose="020B0604020202020204" pitchFamily="34" charset="0"/>
              </a:rPr>
              <a:t> </a:t>
            </a:r>
            <a:r>
              <a:rPr lang="fr-FR" sz="1600" dirty="0" smtClean="0">
                <a:latin typeface="Arial" panose="020B0604020202020204" pitchFamily="34" charset="0"/>
                <a:cs typeface="Arial" panose="020B0604020202020204" pitchFamily="34" charset="0"/>
              </a:rPr>
              <a:t>Confiante</a:t>
            </a:r>
            <a:r>
              <a:rPr lang="fr-FR" sz="1800" dirty="0" smtClean="0">
                <a:latin typeface="Arial" panose="020B0604020202020204" pitchFamily="34" charset="0"/>
                <a:cs typeface="Arial" panose="020B0604020202020204" pitchFamily="34" charset="0"/>
              </a:rPr>
              <a:t> </a:t>
            </a:r>
          </a:p>
          <a:p>
            <a:pPr algn="just"/>
            <a:r>
              <a:rPr lang="fr-FR" sz="1800" dirty="0" smtClean="0">
                <a:latin typeface="Arial" panose="020B0604020202020204" pitchFamily="34" charset="0"/>
                <a:cs typeface="Arial" panose="020B0604020202020204" pitchFamily="34" charset="0"/>
              </a:rPr>
              <a:t> </a:t>
            </a:r>
            <a:r>
              <a:rPr lang="fr-FR" sz="1600" dirty="0" smtClean="0">
                <a:latin typeface="Arial" panose="020B0604020202020204" pitchFamily="34" charset="0"/>
                <a:cs typeface="Arial" panose="020B0604020202020204" pitchFamily="34" charset="0"/>
              </a:rPr>
              <a:t>Autonome</a:t>
            </a:r>
            <a:endParaRPr lang="fr-FR" sz="1800" dirty="0" smtClean="0">
              <a:latin typeface="Arial" panose="020B0604020202020204" pitchFamily="34" charset="0"/>
              <a:cs typeface="Arial" panose="020B0604020202020204" pitchFamily="34" charset="0"/>
            </a:endParaRPr>
          </a:p>
          <a:p>
            <a:pPr marL="285750" indent="-285750" algn="just">
              <a:buFontTx/>
              <a:buChar char="-"/>
            </a:pPr>
            <a:endParaRPr lang="fr-FR" sz="1400" dirty="0">
              <a:latin typeface="Arial" panose="020B0604020202020204" pitchFamily="34" charset="0"/>
              <a:cs typeface="Arial" panose="020B0604020202020204" pitchFamily="34" charset="0"/>
            </a:endParaRPr>
          </a:p>
        </p:txBody>
      </p:sp>
      <p:sp>
        <p:nvSpPr>
          <p:cNvPr id="6" name="Rectangle 5"/>
          <p:cNvSpPr/>
          <p:nvPr/>
        </p:nvSpPr>
        <p:spPr>
          <a:xfrm>
            <a:off x="4096649" y="1222116"/>
            <a:ext cx="1872000" cy="432048"/>
          </a:xfrm>
          <a:prstGeom prst="rect">
            <a:avLst/>
          </a:prstGeom>
          <a:solidFill>
            <a:srgbClr val="E3A192"/>
          </a:solidFill>
          <a:ln>
            <a:solidFill>
              <a:srgbClr val="E3A1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latin typeface="Franklin Gothic Medium" panose="020B0603020102020204" pitchFamily="34" charset="0"/>
              </a:rPr>
              <a:t>PERSONNALITE </a:t>
            </a:r>
            <a:endParaRPr lang="fr-FR" dirty="0">
              <a:latin typeface="Franklin Gothic Medium" panose="020B0603020102020204" pitchFamily="34" charset="0"/>
            </a:endParaRPr>
          </a:p>
        </p:txBody>
      </p:sp>
      <p:sp>
        <p:nvSpPr>
          <p:cNvPr id="20" name="Rectangle 19"/>
          <p:cNvSpPr/>
          <p:nvPr/>
        </p:nvSpPr>
        <p:spPr>
          <a:xfrm>
            <a:off x="2244833" y="5519571"/>
            <a:ext cx="2351935" cy="434441"/>
          </a:xfrm>
          <a:prstGeom prst="rect">
            <a:avLst/>
          </a:prstGeom>
          <a:solidFill>
            <a:srgbClr val="E3A192"/>
          </a:solidFill>
          <a:ln>
            <a:solidFill>
              <a:srgbClr val="E3A1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latin typeface="Franklin Gothic Medium" panose="020B0603020102020204" pitchFamily="34" charset="0"/>
              </a:rPr>
              <a:t>MODE DE VIE</a:t>
            </a:r>
            <a:endParaRPr lang="fr-FR" dirty="0">
              <a:latin typeface="Franklin Gothic Medium" panose="020B0603020102020204" pitchFamily="34" charset="0"/>
            </a:endParaRPr>
          </a:p>
        </p:txBody>
      </p:sp>
      <p:sp>
        <p:nvSpPr>
          <p:cNvPr id="7" name="Rectangle 6"/>
          <p:cNvSpPr/>
          <p:nvPr/>
        </p:nvSpPr>
        <p:spPr>
          <a:xfrm>
            <a:off x="6113885" y="3188334"/>
            <a:ext cx="2031143" cy="74097"/>
          </a:xfrm>
          <a:prstGeom prst="rect">
            <a:avLst/>
          </a:prstGeom>
          <a:solidFill>
            <a:schemeClr val="bg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Rectangle 21"/>
          <p:cNvSpPr/>
          <p:nvPr/>
        </p:nvSpPr>
        <p:spPr>
          <a:xfrm>
            <a:off x="6113884" y="3949699"/>
            <a:ext cx="1914499" cy="83720"/>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4" name="Rectangle 23"/>
          <p:cNvSpPr/>
          <p:nvPr/>
        </p:nvSpPr>
        <p:spPr>
          <a:xfrm>
            <a:off x="6113884" y="3562412"/>
            <a:ext cx="1692000" cy="73139"/>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ZoneTexte 7"/>
          <p:cNvSpPr txBox="1"/>
          <p:nvPr/>
        </p:nvSpPr>
        <p:spPr>
          <a:xfrm>
            <a:off x="4093385" y="3018474"/>
            <a:ext cx="2395715" cy="338554"/>
          </a:xfrm>
          <a:prstGeom prst="rect">
            <a:avLst/>
          </a:prstGeom>
          <a:noFill/>
        </p:spPr>
        <p:txBody>
          <a:bodyPr wrap="square" rtlCol="0">
            <a:spAutoFit/>
          </a:bodyPr>
          <a:lstStyle/>
          <a:p>
            <a:pPr algn="ctr"/>
            <a:r>
              <a:rPr lang="fr-FR" sz="1600" dirty="0" smtClean="0">
                <a:latin typeface="Arial" panose="020B0604020202020204" pitchFamily="34" charset="0"/>
                <a:cs typeface="Arial" panose="020B0604020202020204" pitchFamily="34" charset="0"/>
              </a:rPr>
              <a:t>Divertissement</a:t>
            </a:r>
            <a:endParaRPr lang="fr-FR" sz="1600" dirty="0">
              <a:latin typeface="Arial" panose="020B0604020202020204" pitchFamily="34" charset="0"/>
              <a:cs typeface="Arial" panose="020B0604020202020204" pitchFamily="34" charset="0"/>
            </a:endParaRPr>
          </a:p>
        </p:txBody>
      </p:sp>
      <p:sp>
        <p:nvSpPr>
          <p:cNvPr id="9" name="ZoneTexte 8"/>
          <p:cNvSpPr txBox="1"/>
          <p:nvPr/>
        </p:nvSpPr>
        <p:spPr>
          <a:xfrm>
            <a:off x="4232593" y="3397974"/>
            <a:ext cx="1391997" cy="338554"/>
          </a:xfrm>
          <a:prstGeom prst="rect">
            <a:avLst/>
          </a:prstGeom>
          <a:noFill/>
        </p:spPr>
        <p:txBody>
          <a:bodyPr wrap="square" rtlCol="0">
            <a:spAutoFit/>
          </a:bodyPr>
          <a:lstStyle/>
          <a:p>
            <a:pPr algn="ctr"/>
            <a:r>
              <a:rPr lang="fr-FR" sz="1600" dirty="0" smtClean="0">
                <a:latin typeface="Arial" panose="020B0604020202020204" pitchFamily="34" charset="0"/>
                <a:cs typeface="Arial" panose="020B0604020202020204" pitchFamily="34" charset="0"/>
              </a:rPr>
              <a:t>Voyage</a:t>
            </a:r>
            <a:endParaRPr lang="fr-FR" sz="1600" dirty="0">
              <a:latin typeface="Arial" panose="020B0604020202020204" pitchFamily="34" charset="0"/>
              <a:cs typeface="Arial" panose="020B0604020202020204" pitchFamily="34" charset="0"/>
            </a:endParaRPr>
          </a:p>
        </p:txBody>
      </p:sp>
      <p:sp>
        <p:nvSpPr>
          <p:cNvPr id="10" name="ZoneTexte 9"/>
          <p:cNvSpPr txBox="1"/>
          <p:nvPr/>
        </p:nvSpPr>
        <p:spPr>
          <a:xfrm>
            <a:off x="4243906" y="3809306"/>
            <a:ext cx="1247068" cy="338554"/>
          </a:xfrm>
          <a:prstGeom prst="rect">
            <a:avLst/>
          </a:prstGeom>
          <a:noFill/>
        </p:spPr>
        <p:txBody>
          <a:bodyPr wrap="square" rtlCol="0">
            <a:spAutoFit/>
          </a:bodyPr>
          <a:lstStyle/>
          <a:p>
            <a:pPr algn="ctr"/>
            <a:r>
              <a:rPr lang="fr-FR" sz="1600" dirty="0" smtClean="0">
                <a:latin typeface="Arial" panose="020B0604020202020204" pitchFamily="34" charset="0"/>
                <a:cs typeface="Arial" panose="020B0604020202020204" pitchFamily="34" charset="0"/>
              </a:rPr>
              <a:t>Mode</a:t>
            </a:r>
            <a:endParaRPr lang="fr-FR" sz="1600" dirty="0">
              <a:latin typeface="Arial" panose="020B0604020202020204" pitchFamily="34" charset="0"/>
              <a:cs typeface="Arial" panose="020B0604020202020204" pitchFamily="34" charset="0"/>
            </a:endParaRPr>
          </a:p>
        </p:txBody>
      </p:sp>
      <p:sp>
        <p:nvSpPr>
          <p:cNvPr id="35" name="Espace réservé du texte 4"/>
          <p:cNvSpPr txBox="1">
            <a:spLocks/>
          </p:cNvSpPr>
          <p:nvPr/>
        </p:nvSpPr>
        <p:spPr>
          <a:xfrm>
            <a:off x="2307765" y="4447031"/>
            <a:ext cx="2264235" cy="920578"/>
          </a:xfrm>
          <a:prstGeom prst="rect">
            <a:avLst/>
          </a:prstGeom>
        </p:spPr>
        <p:txBody>
          <a:bodyPr vert="horz" lIns="45720" rIns="45720">
            <a:normAutofit fontScale="25000" lnSpcReduction="20000"/>
          </a:bodyPr>
          <a:lstStyle>
            <a:lvl1pPr marL="0" indent="0" algn="l" rtl="0" eaLnBrk="1" latinLnBrk="0" hangingPunct="1">
              <a:spcBef>
                <a:spcPct val="20000"/>
              </a:spcBef>
              <a:buClr>
                <a:schemeClr val="accent1"/>
              </a:buClr>
              <a:buSzPct val="80000"/>
              <a:buFontTx/>
              <a:buNone/>
              <a:defRPr kumimoji="0" sz="1200" kern="1200">
                <a:solidFill>
                  <a:schemeClr val="tx1"/>
                </a:solidFill>
                <a:latin typeface="+mn-lt"/>
                <a:ea typeface="+mn-ea"/>
                <a:cs typeface="+mn-cs"/>
              </a:defRPr>
            </a:lvl1pPr>
            <a:lvl2pPr marL="722376" indent="-274320" algn="l" rtl="0" eaLnBrk="1" latinLnBrk="0" hangingPunct="1">
              <a:spcBef>
                <a:spcPct val="20000"/>
              </a:spcBef>
              <a:buClr>
                <a:schemeClr val="accent1"/>
              </a:buClr>
              <a:buSzPct val="90000"/>
              <a:buFontTx/>
              <a:buNone/>
              <a:defRPr kumimoji="0" sz="1200" kern="1200">
                <a:solidFill>
                  <a:schemeClr val="tx1"/>
                </a:solidFill>
                <a:latin typeface="+mn-lt"/>
                <a:ea typeface="+mn-ea"/>
                <a:cs typeface="+mn-cs"/>
              </a:defRPr>
            </a:lvl2pPr>
            <a:lvl3pPr marL="1005840" indent="-256032" algn="l" rtl="0" eaLnBrk="1" latinLnBrk="0" hangingPunct="1">
              <a:spcBef>
                <a:spcPct val="20000"/>
              </a:spcBef>
              <a:buClr>
                <a:schemeClr val="accent2"/>
              </a:buClr>
              <a:buSzPct val="85000"/>
              <a:buFontTx/>
              <a:buNone/>
              <a:defRPr kumimoji="0" sz="1000" kern="1200">
                <a:solidFill>
                  <a:schemeClr val="tx1"/>
                </a:solidFill>
                <a:latin typeface="+mn-lt"/>
                <a:ea typeface="+mn-ea"/>
                <a:cs typeface="+mn-cs"/>
              </a:defRPr>
            </a:lvl3pPr>
            <a:lvl4pPr marL="1280160" indent="-237744" algn="l" rtl="0" eaLnBrk="1" latinLnBrk="0" hangingPunct="1">
              <a:spcBef>
                <a:spcPct val="20000"/>
              </a:spcBef>
              <a:buClr>
                <a:schemeClr val="accent3"/>
              </a:buClr>
              <a:buSzPct val="90000"/>
              <a:buFontTx/>
              <a:buNone/>
              <a:defRPr kumimoji="0" sz="900" kern="1200">
                <a:solidFill>
                  <a:schemeClr val="tx1"/>
                </a:solidFill>
                <a:latin typeface="+mn-lt"/>
                <a:ea typeface="+mn-ea"/>
                <a:cs typeface="+mn-cs"/>
              </a:defRPr>
            </a:lvl4pPr>
            <a:lvl5pPr marL="1490472" indent="-182880" algn="l" rtl="0" eaLnBrk="1" latinLnBrk="0" hangingPunct="1">
              <a:spcBef>
                <a:spcPct val="20000"/>
              </a:spcBef>
              <a:buClr>
                <a:schemeClr val="accent4"/>
              </a:buClr>
              <a:buSzPct val="100000"/>
              <a:buFontTx/>
              <a:buNone/>
              <a:defRPr kumimoji="0" sz="900" kern="1200">
                <a:solidFill>
                  <a:schemeClr val="tx1"/>
                </a:solidFill>
                <a:latin typeface="+mn-lt"/>
                <a:ea typeface="+mn-ea"/>
                <a:cs typeface="+mn-cs"/>
              </a:defRPr>
            </a:lvl5pPr>
            <a:lvl6pPr marL="1700784" indent="-182880" algn="l" rtl="0" eaLnBrk="1" latinLnBrk="0" hangingPunct="1">
              <a:spcBef>
                <a:spcPct val="20000"/>
              </a:spcBef>
              <a:buClr>
                <a:schemeClr val="accent5"/>
              </a:buClr>
              <a:buFont typeface="Arial"/>
              <a:buChar char="-"/>
              <a:defRPr kumimoji="0" sz="2000" kern="1200" baseline="0">
                <a:solidFill>
                  <a:schemeClr val="tx1"/>
                </a:solidFill>
                <a:latin typeface="+mn-lt"/>
                <a:ea typeface="+mn-ea"/>
                <a:cs typeface="+mn-cs"/>
              </a:defRPr>
            </a:lvl6pPr>
            <a:lvl7pPr marL="1920240" indent="-182880" algn="l" rtl="0" eaLnBrk="1" latinLnBrk="0" hangingPunct="1">
              <a:spcBef>
                <a:spcPct val="20000"/>
              </a:spcBef>
              <a:buClr>
                <a:schemeClr val="accent6"/>
              </a:buClr>
              <a:buSzPct val="100000"/>
              <a:buFont typeface="Arial"/>
              <a:buChar char="•"/>
              <a:defRPr kumimoji="0" sz="1800" kern="1200" baseline="0">
                <a:solidFill>
                  <a:schemeClr val="tx1"/>
                </a:solidFill>
                <a:latin typeface="+mn-lt"/>
                <a:ea typeface="+mn-ea"/>
                <a:cs typeface="+mn-cs"/>
              </a:defRPr>
            </a:lvl7pPr>
            <a:lvl8pPr marL="2139696" indent="-182880" algn="l" rtl="0" eaLnBrk="1" latinLnBrk="0" hangingPunct="1">
              <a:spcBef>
                <a:spcPct val="20000"/>
              </a:spcBef>
              <a:buClr>
                <a:schemeClr val="accent6"/>
              </a:buClr>
              <a:buFont typeface="Arial"/>
              <a:buChar char="▪"/>
              <a:defRPr kumimoji="0" sz="1600" kern="1200">
                <a:solidFill>
                  <a:schemeClr val="tx1"/>
                </a:solidFill>
                <a:latin typeface="+mn-lt"/>
                <a:ea typeface="+mn-ea"/>
                <a:cs typeface="+mn-cs"/>
              </a:defRPr>
            </a:lvl8pPr>
            <a:lvl9pPr marL="2331720" indent="-182880" algn="l" rtl="0" eaLnBrk="1" latinLnBrk="0" hangingPunct="1">
              <a:spcBef>
                <a:spcPct val="20000"/>
              </a:spcBef>
              <a:buClr>
                <a:schemeClr val="accent6"/>
              </a:buClr>
              <a:buFont typeface="Arial"/>
              <a:buChar char="•"/>
              <a:defRPr kumimoji="0" sz="1600" kern="1200">
                <a:solidFill>
                  <a:schemeClr val="tx1"/>
                </a:solidFill>
                <a:latin typeface="+mn-lt"/>
                <a:ea typeface="+mn-ea"/>
                <a:cs typeface="+mn-cs"/>
              </a:defRPr>
            </a:lvl9pPr>
          </a:lstStyle>
          <a:p>
            <a:pPr algn="just"/>
            <a:r>
              <a:rPr lang="fr-FR" sz="1800" dirty="0" smtClean="0">
                <a:latin typeface="Arial" panose="020B0604020202020204" pitchFamily="34" charset="0"/>
                <a:cs typeface="Arial" panose="020B0604020202020204" pitchFamily="34" charset="0"/>
              </a:rPr>
              <a:t> </a:t>
            </a:r>
            <a:r>
              <a:rPr lang="fr-FR" sz="5600" dirty="0" smtClean="0">
                <a:latin typeface="Arial" panose="020B0604020202020204" pitchFamily="34" charset="0"/>
                <a:cs typeface="Arial" panose="020B0604020202020204" pitchFamily="34" charset="0"/>
              </a:rPr>
              <a:t>Aime les produits bios.</a:t>
            </a:r>
          </a:p>
          <a:p>
            <a:endParaRPr lang="fr-FR" sz="5600" dirty="0">
              <a:latin typeface="Arial" panose="020B0604020202020204" pitchFamily="34" charset="0"/>
              <a:cs typeface="Arial" panose="020B0604020202020204" pitchFamily="34" charset="0"/>
            </a:endParaRPr>
          </a:p>
          <a:p>
            <a:r>
              <a:rPr lang="fr-FR" sz="5600" dirty="0" smtClean="0">
                <a:latin typeface="Arial" panose="020B0604020202020204" pitchFamily="34" charset="0"/>
                <a:cs typeface="Arial" panose="020B0604020202020204" pitchFamily="34" charset="0"/>
              </a:rPr>
              <a:t>Elle est très attentive à</a:t>
            </a:r>
          </a:p>
          <a:p>
            <a:r>
              <a:rPr lang="fr-FR" sz="5600" dirty="0" smtClean="0">
                <a:latin typeface="Arial" panose="020B0604020202020204" pitchFamily="34" charset="0"/>
                <a:cs typeface="Arial" panose="020B0604020202020204" pitchFamily="34" charset="0"/>
              </a:rPr>
              <a:t>la scolarité de sa fille</a:t>
            </a:r>
            <a:r>
              <a:rPr lang="fr-FR" sz="5600" dirty="0">
                <a:latin typeface="Arial" panose="020B0604020202020204" pitchFamily="34" charset="0"/>
                <a:cs typeface="Arial" panose="020B0604020202020204" pitchFamily="34" charset="0"/>
              </a:rPr>
              <a:t>.</a:t>
            </a:r>
            <a:r>
              <a:rPr lang="fr-FR" sz="5600" dirty="0" smtClean="0">
                <a:latin typeface="Arial" panose="020B0604020202020204" pitchFamily="34" charset="0"/>
                <a:cs typeface="Arial" panose="020B0604020202020204" pitchFamily="34" charset="0"/>
              </a:rPr>
              <a:t> </a:t>
            </a:r>
          </a:p>
          <a:p>
            <a:pPr marL="285750" indent="-285750" algn="just">
              <a:buFontTx/>
              <a:buChar char="-"/>
            </a:pPr>
            <a:endParaRPr lang="fr-FR" sz="1400" dirty="0">
              <a:latin typeface="Arial" panose="020B0604020202020204" pitchFamily="34" charset="0"/>
              <a:cs typeface="Arial" panose="020B0604020202020204" pitchFamily="34" charset="0"/>
            </a:endParaRPr>
          </a:p>
        </p:txBody>
      </p:sp>
      <p:pic>
        <p:nvPicPr>
          <p:cNvPr id="3" name="Imag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9118" y="1124744"/>
            <a:ext cx="2144802" cy="2086881"/>
          </a:xfrm>
          <a:prstGeom prst="rect">
            <a:avLst/>
          </a:prstGeom>
        </p:spPr>
      </p:pic>
    </p:spTree>
    <p:extLst>
      <p:ext uri="{BB962C8B-B14F-4D97-AF65-F5344CB8AC3E}">
        <p14:creationId xmlns:p14="http://schemas.microsoft.com/office/powerpoint/2010/main" val="390330939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65541EE9-0DA5-7C4E-B965-63D6410CC3E2}"/>
              </a:ext>
            </a:extLst>
          </p:cNvPr>
          <p:cNvSpPr/>
          <p:nvPr/>
        </p:nvSpPr>
        <p:spPr>
          <a:xfrm>
            <a:off x="0" y="2865844"/>
            <a:ext cx="9144000" cy="157859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dirty="0"/>
          </a:p>
        </p:txBody>
      </p:sp>
      <p:sp>
        <p:nvSpPr>
          <p:cNvPr id="14" name="ZoneTexte 13">
            <a:extLst>
              <a:ext uri="{FF2B5EF4-FFF2-40B4-BE49-F238E27FC236}">
                <a16:creationId xmlns:a16="http://schemas.microsoft.com/office/drawing/2014/main" id="{1D9B7499-88AB-A346-9DA2-19830E2ADAAA}"/>
              </a:ext>
            </a:extLst>
          </p:cNvPr>
          <p:cNvSpPr txBox="1"/>
          <p:nvPr/>
        </p:nvSpPr>
        <p:spPr>
          <a:xfrm>
            <a:off x="365825" y="3611938"/>
            <a:ext cx="2467186" cy="738664"/>
          </a:xfrm>
          <a:prstGeom prst="rect">
            <a:avLst/>
          </a:prstGeom>
          <a:noFill/>
        </p:spPr>
        <p:txBody>
          <a:bodyPr wrap="square" rtlCol="0">
            <a:spAutoFit/>
          </a:bodyPr>
          <a:lstStyle/>
          <a:p>
            <a:r>
              <a:rPr lang="fr-FR" sz="1400" dirty="0" smtClean="0">
                <a:solidFill>
                  <a:srgbClr val="EEEEFF"/>
                </a:solidFill>
                <a:latin typeface="Franklin Gothic Medium" panose="020B0603020102020204" pitchFamily="34" charset="0"/>
              </a:rPr>
              <a:t>Enseignant en droit international  </a:t>
            </a:r>
          </a:p>
          <a:p>
            <a:r>
              <a:rPr lang="fr-FR" sz="1400" dirty="0" smtClean="0">
                <a:solidFill>
                  <a:srgbClr val="EEEEFF"/>
                </a:solidFill>
                <a:latin typeface="Franklin Gothic Medium" panose="020B0603020102020204" pitchFamily="34" charset="0"/>
              </a:rPr>
              <a:t>Mariée</a:t>
            </a:r>
            <a:endParaRPr lang="fr-FR" sz="1400" dirty="0">
              <a:solidFill>
                <a:srgbClr val="EEEEFF"/>
              </a:solidFill>
              <a:latin typeface="Franklin Gothic Medium" panose="020B0603020102020204" pitchFamily="34" charset="0"/>
            </a:endParaRPr>
          </a:p>
        </p:txBody>
      </p:sp>
      <p:sp>
        <p:nvSpPr>
          <p:cNvPr id="16" name="ZoneTexte 15">
            <a:extLst>
              <a:ext uri="{FF2B5EF4-FFF2-40B4-BE49-F238E27FC236}">
                <a16:creationId xmlns:a16="http://schemas.microsoft.com/office/drawing/2014/main" id="{9E4E3F7F-8399-6F49-87A1-D3C99BDCBE1A}"/>
              </a:ext>
            </a:extLst>
          </p:cNvPr>
          <p:cNvSpPr txBox="1"/>
          <p:nvPr/>
        </p:nvSpPr>
        <p:spPr>
          <a:xfrm>
            <a:off x="-122100" y="3326886"/>
            <a:ext cx="2528696" cy="338554"/>
          </a:xfrm>
          <a:prstGeom prst="rect">
            <a:avLst/>
          </a:prstGeom>
          <a:noFill/>
        </p:spPr>
        <p:txBody>
          <a:bodyPr wrap="square" rtlCol="0">
            <a:spAutoFit/>
          </a:bodyPr>
          <a:lstStyle/>
          <a:p>
            <a:pPr algn="ctr"/>
            <a:r>
              <a:rPr lang="fr-FR" sz="1600" dirty="0" smtClean="0">
                <a:solidFill>
                  <a:srgbClr val="EEEEFF"/>
                </a:solidFill>
                <a:latin typeface="Franklin Gothic Medium" panose="020B0603020102020204" pitchFamily="34" charset="0"/>
              </a:rPr>
              <a:t>Gérard  56 ans</a:t>
            </a:r>
            <a:endParaRPr lang="fr-FR" sz="1600" dirty="0">
              <a:solidFill>
                <a:srgbClr val="EEEEFF"/>
              </a:solidFill>
              <a:latin typeface="Franklin Gothic Medium" panose="020B0603020102020204" pitchFamily="34" charset="0"/>
            </a:endParaRPr>
          </a:p>
        </p:txBody>
      </p:sp>
      <p:sp>
        <p:nvSpPr>
          <p:cNvPr id="17" name="Cadre 16">
            <a:extLst>
              <a:ext uri="{FF2B5EF4-FFF2-40B4-BE49-F238E27FC236}">
                <a16:creationId xmlns:a16="http://schemas.microsoft.com/office/drawing/2014/main" id="{A737EE79-D753-4D40-9018-33F6F39117BF}"/>
              </a:ext>
            </a:extLst>
          </p:cNvPr>
          <p:cNvSpPr/>
          <p:nvPr/>
        </p:nvSpPr>
        <p:spPr>
          <a:xfrm>
            <a:off x="4096649" y="1670136"/>
            <a:ext cx="1867832" cy="1343025"/>
          </a:xfrm>
          <a:prstGeom prst="frame">
            <a:avLst>
              <a:gd name="adj1" fmla="val 1973"/>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solidFill>
                <a:schemeClr val="tx1"/>
              </a:solidFill>
            </a:endParaRPr>
          </a:p>
        </p:txBody>
      </p:sp>
      <p:sp>
        <p:nvSpPr>
          <p:cNvPr id="18" name="Cadre 17">
            <a:extLst>
              <a:ext uri="{FF2B5EF4-FFF2-40B4-BE49-F238E27FC236}">
                <a16:creationId xmlns:a16="http://schemas.microsoft.com/office/drawing/2014/main" id="{E2236419-1DCD-034A-8671-ACB9F60C6649}"/>
              </a:ext>
            </a:extLst>
          </p:cNvPr>
          <p:cNvSpPr/>
          <p:nvPr/>
        </p:nvSpPr>
        <p:spPr>
          <a:xfrm>
            <a:off x="2088742" y="4233210"/>
            <a:ext cx="2351935" cy="1343025"/>
          </a:xfrm>
          <a:prstGeom prst="frame">
            <a:avLst>
              <a:gd name="adj1" fmla="val 1973"/>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solidFill>
                <a:schemeClr val="tx1"/>
              </a:solidFill>
            </a:endParaRPr>
          </a:p>
        </p:txBody>
      </p:sp>
      <p:pic>
        <p:nvPicPr>
          <p:cNvPr id="21" name="Image 20">
            <a:extLst>
              <a:ext uri="{FF2B5EF4-FFF2-40B4-BE49-F238E27FC236}">
                <a16:creationId xmlns:a16="http://schemas.microsoft.com/office/drawing/2014/main" id="{C759772D-1215-1D46-B7DC-6D2760FED425}"/>
              </a:ext>
            </a:extLst>
          </p:cNvPr>
          <p:cNvPicPr>
            <a:picLocks noChangeAspect="1"/>
          </p:cNvPicPr>
          <p:nvPr/>
        </p:nvPicPr>
        <p:blipFill>
          <a:blip r:embed="rId2" cstate="print"/>
          <a:stretch>
            <a:fillRect/>
          </a:stretch>
        </p:blipFill>
        <p:spPr>
          <a:xfrm>
            <a:off x="2457320" y="2925651"/>
            <a:ext cx="392416" cy="392416"/>
          </a:xfrm>
          <a:prstGeom prst="rect">
            <a:avLst/>
          </a:prstGeom>
        </p:spPr>
      </p:pic>
      <p:pic>
        <p:nvPicPr>
          <p:cNvPr id="23" name="Image 22">
            <a:extLst>
              <a:ext uri="{FF2B5EF4-FFF2-40B4-BE49-F238E27FC236}">
                <a16:creationId xmlns:a16="http://schemas.microsoft.com/office/drawing/2014/main" id="{7C4AC06D-A4E3-E646-8521-B594F4CCA9D0}"/>
              </a:ext>
            </a:extLst>
          </p:cNvPr>
          <p:cNvPicPr>
            <a:picLocks noChangeAspect="1"/>
          </p:cNvPicPr>
          <p:nvPr/>
        </p:nvPicPr>
        <p:blipFill>
          <a:blip r:embed="rId3" cstate="print"/>
          <a:stretch>
            <a:fillRect/>
          </a:stretch>
        </p:blipFill>
        <p:spPr>
          <a:xfrm>
            <a:off x="2992480" y="2925650"/>
            <a:ext cx="400526" cy="400526"/>
          </a:xfrm>
          <a:prstGeom prst="rect">
            <a:avLst/>
          </a:prstGeom>
        </p:spPr>
      </p:pic>
      <p:pic>
        <p:nvPicPr>
          <p:cNvPr id="27" name="Image 26">
            <a:extLst>
              <a:ext uri="{FF2B5EF4-FFF2-40B4-BE49-F238E27FC236}">
                <a16:creationId xmlns:a16="http://schemas.microsoft.com/office/drawing/2014/main" id="{27812399-52F7-E249-9474-47DDEBF3E867}"/>
              </a:ext>
            </a:extLst>
          </p:cNvPr>
          <p:cNvPicPr>
            <a:picLocks noChangeAspect="1"/>
          </p:cNvPicPr>
          <p:nvPr/>
        </p:nvPicPr>
        <p:blipFill>
          <a:blip r:embed="rId4" cstate="print"/>
          <a:stretch>
            <a:fillRect/>
          </a:stretch>
        </p:blipFill>
        <p:spPr>
          <a:xfrm>
            <a:off x="3535750" y="2937989"/>
            <a:ext cx="388187" cy="388187"/>
          </a:xfrm>
          <a:prstGeom prst="rect">
            <a:avLst/>
          </a:prstGeom>
        </p:spPr>
      </p:pic>
      <p:sp>
        <p:nvSpPr>
          <p:cNvPr id="29" name="Demi-cadre 28">
            <a:extLst>
              <a:ext uri="{FF2B5EF4-FFF2-40B4-BE49-F238E27FC236}">
                <a16:creationId xmlns:a16="http://schemas.microsoft.com/office/drawing/2014/main" id="{9446DADE-64CA-E244-91CE-44B6B6BEB737}"/>
              </a:ext>
            </a:extLst>
          </p:cNvPr>
          <p:cNvSpPr/>
          <p:nvPr/>
        </p:nvSpPr>
        <p:spPr>
          <a:xfrm>
            <a:off x="260025" y="3276670"/>
            <a:ext cx="882223" cy="797011"/>
          </a:xfrm>
          <a:prstGeom prst="halfFrame">
            <a:avLst>
              <a:gd name="adj1" fmla="val 7698"/>
              <a:gd name="adj2" fmla="val 8716"/>
            </a:avLst>
          </a:prstGeom>
          <a:solidFill>
            <a:srgbClr val="EBECFF"/>
          </a:solidFill>
          <a:ln>
            <a:solidFill>
              <a:srgbClr val="EEEE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solidFill>
                <a:schemeClr val="tx1"/>
              </a:solidFill>
            </a:endParaRPr>
          </a:p>
        </p:txBody>
      </p:sp>
      <p:cxnSp>
        <p:nvCxnSpPr>
          <p:cNvPr id="31" name="Connecteur droit 30">
            <a:extLst>
              <a:ext uri="{FF2B5EF4-FFF2-40B4-BE49-F238E27FC236}">
                <a16:creationId xmlns:a16="http://schemas.microsoft.com/office/drawing/2014/main" id="{84F892D1-32BA-3642-B20B-475A06DF366C}"/>
              </a:ext>
            </a:extLst>
          </p:cNvPr>
          <p:cNvCxnSpPr/>
          <p:nvPr/>
        </p:nvCxnSpPr>
        <p:spPr>
          <a:xfrm>
            <a:off x="2568816" y="3447536"/>
            <a:ext cx="1161028" cy="0"/>
          </a:xfrm>
          <a:prstGeom prst="line">
            <a:avLst/>
          </a:prstGeom>
          <a:ln w="28575">
            <a:solidFill>
              <a:srgbClr val="EEEEFF"/>
            </a:solidFill>
          </a:ln>
        </p:spPr>
        <p:style>
          <a:lnRef idx="1">
            <a:schemeClr val="accent1"/>
          </a:lnRef>
          <a:fillRef idx="0">
            <a:schemeClr val="accent1"/>
          </a:fillRef>
          <a:effectRef idx="0">
            <a:schemeClr val="accent1"/>
          </a:effectRef>
          <a:fontRef idx="minor">
            <a:schemeClr val="tx1"/>
          </a:fontRef>
        </p:style>
      </p:cxnSp>
      <p:sp>
        <p:nvSpPr>
          <p:cNvPr id="5" name="Espace réservé du texte 4"/>
          <p:cNvSpPr>
            <a:spLocks noGrp="1"/>
          </p:cNvSpPr>
          <p:nvPr>
            <p:ph type="body" sz="half" idx="2"/>
          </p:nvPr>
        </p:nvSpPr>
        <p:spPr>
          <a:xfrm>
            <a:off x="5432952" y="2822989"/>
            <a:ext cx="3053866" cy="1091589"/>
          </a:xfrm>
        </p:spPr>
        <p:txBody>
          <a:bodyPr>
            <a:normAutofit/>
          </a:bodyPr>
          <a:lstStyle/>
          <a:p>
            <a:pPr algn="ctr"/>
            <a:r>
              <a:rPr lang="fr-FR" sz="1800" dirty="0" smtClean="0"/>
              <a:t>Intérêt </a:t>
            </a:r>
            <a:endParaRPr lang="fr-FR" sz="1800" dirty="0" smtClean="0"/>
          </a:p>
          <a:p>
            <a:pPr algn="ctr"/>
            <a:endParaRPr lang="fr-FR" sz="1800" dirty="0" smtClean="0"/>
          </a:p>
          <a:p>
            <a:pPr marL="285750" indent="-285750">
              <a:buFontTx/>
              <a:buChar char="-"/>
            </a:pPr>
            <a:endParaRPr lang="fr-FR" sz="1600" dirty="0"/>
          </a:p>
        </p:txBody>
      </p:sp>
      <p:sp>
        <p:nvSpPr>
          <p:cNvPr id="19" name="Espace réservé du texte 4"/>
          <p:cNvSpPr txBox="1">
            <a:spLocks/>
          </p:cNvSpPr>
          <p:nvPr/>
        </p:nvSpPr>
        <p:spPr>
          <a:xfrm>
            <a:off x="4229929" y="1759794"/>
            <a:ext cx="3053866" cy="1045262"/>
          </a:xfrm>
          <a:prstGeom prst="rect">
            <a:avLst/>
          </a:prstGeom>
        </p:spPr>
        <p:txBody>
          <a:bodyPr vert="horz" lIns="45720" rIns="45720">
            <a:normAutofit/>
          </a:bodyPr>
          <a:lstStyle>
            <a:lvl1pPr marL="0" indent="0" algn="l" rtl="0" eaLnBrk="1" latinLnBrk="0" hangingPunct="1">
              <a:spcBef>
                <a:spcPct val="20000"/>
              </a:spcBef>
              <a:buClr>
                <a:schemeClr val="accent1"/>
              </a:buClr>
              <a:buSzPct val="80000"/>
              <a:buFontTx/>
              <a:buNone/>
              <a:defRPr kumimoji="0" sz="1200" kern="1200">
                <a:solidFill>
                  <a:schemeClr val="tx1"/>
                </a:solidFill>
                <a:latin typeface="+mn-lt"/>
                <a:ea typeface="+mn-ea"/>
                <a:cs typeface="+mn-cs"/>
              </a:defRPr>
            </a:lvl1pPr>
            <a:lvl2pPr marL="722376" indent="-274320" algn="l" rtl="0" eaLnBrk="1" latinLnBrk="0" hangingPunct="1">
              <a:spcBef>
                <a:spcPct val="20000"/>
              </a:spcBef>
              <a:buClr>
                <a:schemeClr val="accent1"/>
              </a:buClr>
              <a:buSzPct val="90000"/>
              <a:buFontTx/>
              <a:buNone/>
              <a:defRPr kumimoji="0" sz="1200" kern="1200">
                <a:solidFill>
                  <a:schemeClr val="tx1"/>
                </a:solidFill>
                <a:latin typeface="+mn-lt"/>
                <a:ea typeface="+mn-ea"/>
                <a:cs typeface="+mn-cs"/>
              </a:defRPr>
            </a:lvl2pPr>
            <a:lvl3pPr marL="1005840" indent="-256032" algn="l" rtl="0" eaLnBrk="1" latinLnBrk="0" hangingPunct="1">
              <a:spcBef>
                <a:spcPct val="20000"/>
              </a:spcBef>
              <a:buClr>
                <a:schemeClr val="accent2"/>
              </a:buClr>
              <a:buSzPct val="85000"/>
              <a:buFontTx/>
              <a:buNone/>
              <a:defRPr kumimoji="0" sz="1000" kern="1200">
                <a:solidFill>
                  <a:schemeClr val="tx1"/>
                </a:solidFill>
                <a:latin typeface="+mn-lt"/>
                <a:ea typeface="+mn-ea"/>
                <a:cs typeface="+mn-cs"/>
              </a:defRPr>
            </a:lvl3pPr>
            <a:lvl4pPr marL="1280160" indent="-237744" algn="l" rtl="0" eaLnBrk="1" latinLnBrk="0" hangingPunct="1">
              <a:spcBef>
                <a:spcPct val="20000"/>
              </a:spcBef>
              <a:buClr>
                <a:schemeClr val="accent3"/>
              </a:buClr>
              <a:buSzPct val="90000"/>
              <a:buFontTx/>
              <a:buNone/>
              <a:defRPr kumimoji="0" sz="900" kern="1200">
                <a:solidFill>
                  <a:schemeClr val="tx1"/>
                </a:solidFill>
                <a:latin typeface="+mn-lt"/>
                <a:ea typeface="+mn-ea"/>
                <a:cs typeface="+mn-cs"/>
              </a:defRPr>
            </a:lvl4pPr>
            <a:lvl5pPr marL="1490472" indent="-182880" algn="l" rtl="0" eaLnBrk="1" latinLnBrk="0" hangingPunct="1">
              <a:spcBef>
                <a:spcPct val="20000"/>
              </a:spcBef>
              <a:buClr>
                <a:schemeClr val="accent4"/>
              </a:buClr>
              <a:buSzPct val="100000"/>
              <a:buFontTx/>
              <a:buNone/>
              <a:defRPr kumimoji="0" sz="900" kern="1200">
                <a:solidFill>
                  <a:schemeClr val="tx1"/>
                </a:solidFill>
                <a:latin typeface="+mn-lt"/>
                <a:ea typeface="+mn-ea"/>
                <a:cs typeface="+mn-cs"/>
              </a:defRPr>
            </a:lvl5pPr>
            <a:lvl6pPr marL="1700784" indent="-182880" algn="l" rtl="0" eaLnBrk="1" latinLnBrk="0" hangingPunct="1">
              <a:spcBef>
                <a:spcPct val="20000"/>
              </a:spcBef>
              <a:buClr>
                <a:schemeClr val="accent5"/>
              </a:buClr>
              <a:buFont typeface="Arial"/>
              <a:buChar char="-"/>
              <a:defRPr kumimoji="0" sz="2000" kern="1200" baseline="0">
                <a:solidFill>
                  <a:schemeClr val="tx1"/>
                </a:solidFill>
                <a:latin typeface="+mn-lt"/>
                <a:ea typeface="+mn-ea"/>
                <a:cs typeface="+mn-cs"/>
              </a:defRPr>
            </a:lvl6pPr>
            <a:lvl7pPr marL="1920240" indent="-182880" algn="l" rtl="0" eaLnBrk="1" latinLnBrk="0" hangingPunct="1">
              <a:spcBef>
                <a:spcPct val="20000"/>
              </a:spcBef>
              <a:buClr>
                <a:schemeClr val="accent6"/>
              </a:buClr>
              <a:buSzPct val="100000"/>
              <a:buFont typeface="Arial"/>
              <a:buChar char="•"/>
              <a:defRPr kumimoji="0" sz="1800" kern="1200" baseline="0">
                <a:solidFill>
                  <a:schemeClr val="tx1"/>
                </a:solidFill>
                <a:latin typeface="+mn-lt"/>
                <a:ea typeface="+mn-ea"/>
                <a:cs typeface="+mn-cs"/>
              </a:defRPr>
            </a:lvl7pPr>
            <a:lvl8pPr marL="2139696" indent="-182880" algn="l" rtl="0" eaLnBrk="1" latinLnBrk="0" hangingPunct="1">
              <a:spcBef>
                <a:spcPct val="20000"/>
              </a:spcBef>
              <a:buClr>
                <a:schemeClr val="accent6"/>
              </a:buClr>
              <a:buFont typeface="Arial"/>
              <a:buChar char="▪"/>
              <a:defRPr kumimoji="0" sz="1600" kern="1200">
                <a:solidFill>
                  <a:schemeClr val="tx1"/>
                </a:solidFill>
                <a:latin typeface="+mn-lt"/>
                <a:ea typeface="+mn-ea"/>
                <a:cs typeface="+mn-cs"/>
              </a:defRPr>
            </a:lvl8pPr>
            <a:lvl9pPr marL="2331720" indent="-182880" algn="l" rtl="0" eaLnBrk="1" latinLnBrk="0" hangingPunct="1">
              <a:spcBef>
                <a:spcPct val="20000"/>
              </a:spcBef>
              <a:buClr>
                <a:schemeClr val="accent6"/>
              </a:buClr>
              <a:buFont typeface="Arial"/>
              <a:buChar char="•"/>
              <a:defRPr kumimoji="0" sz="1600" kern="1200">
                <a:solidFill>
                  <a:schemeClr val="tx1"/>
                </a:solidFill>
                <a:latin typeface="+mn-lt"/>
                <a:ea typeface="+mn-ea"/>
                <a:cs typeface="+mn-cs"/>
              </a:defRPr>
            </a:lvl9pPr>
          </a:lstStyle>
          <a:p>
            <a:pPr algn="just"/>
            <a:r>
              <a:rPr lang="fr-FR" sz="1600" dirty="0" smtClean="0">
                <a:latin typeface="Arial" panose="020B0604020202020204" pitchFamily="34" charset="0"/>
                <a:cs typeface="Arial" panose="020B0604020202020204" pitchFamily="34" charset="0"/>
              </a:rPr>
              <a:t> Responsable</a:t>
            </a:r>
          </a:p>
          <a:p>
            <a:pPr algn="just"/>
            <a:r>
              <a:rPr lang="fr-FR" sz="1600" dirty="0" smtClean="0">
                <a:latin typeface="Arial" panose="020B0604020202020204" pitchFamily="34" charset="0"/>
                <a:cs typeface="Arial" panose="020B0604020202020204" pitchFamily="34" charset="0"/>
              </a:rPr>
              <a:t> Structuré </a:t>
            </a:r>
          </a:p>
          <a:p>
            <a:pPr algn="just"/>
            <a:r>
              <a:rPr lang="fr-FR" sz="1600" dirty="0" smtClean="0">
                <a:latin typeface="Arial" panose="020B0604020202020204" pitchFamily="34" charset="0"/>
                <a:cs typeface="Arial" panose="020B0604020202020204" pitchFamily="34" charset="0"/>
              </a:rPr>
              <a:t> Courtois </a:t>
            </a:r>
          </a:p>
          <a:p>
            <a:pPr marL="285750" indent="-285750" algn="just">
              <a:buFontTx/>
              <a:buChar char="-"/>
            </a:pPr>
            <a:endParaRPr lang="fr-FR" sz="1400" dirty="0">
              <a:latin typeface="Franklin Gothic Medium" panose="020B0603020102020204" pitchFamily="34" charset="0"/>
            </a:endParaRPr>
          </a:p>
        </p:txBody>
      </p:sp>
      <p:sp>
        <p:nvSpPr>
          <p:cNvPr id="6" name="Rectangle 5"/>
          <p:cNvSpPr/>
          <p:nvPr/>
        </p:nvSpPr>
        <p:spPr>
          <a:xfrm>
            <a:off x="4096649" y="1233914"/>
            <a:ext cx="1872000" cy="432048"/>
          </a:xfrm>
          <a:prstGeom prst="rect">
            <a:avLst/>
          </a:prstGeom>
          <a:solidFill>
            <a:srgbClr val="E3A192"/>
          </a:solidFill>
          <a:ln>
            <a:solidFill>
              <a:srgbClr val="E3A1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latin typeface="Franklin Gothic Medium" panose="020B0603020102020204" pitchFamily="34" charset="0"/>
              </a:rPr>
              <a:t>PERSONNALITE </a:t>
            </a:r>
            <a:endParaRPr lang="fr-FR" dirty="0">
              <a:latin typeface="Franklin Gothic Medium" panose="020B0603020102020204" pitchFamily="34" charset="0"/>
            </a:endParaRPr>
          </a:p>
        </p:txBody>
      </p:sp>
      <p:sp>
        <p:nvSpPr>
          <p:cNvPr id="20" name="Rectangle 19"/>
          <p:cNvSpPr/>
          <p:nvPr/>
        </p:nvSpPr>
        <p:spPr>
          <a:xfrm>
            <a:off x="2088742" y="5569672"/>
            <a:ext cx="2351935" cy="434441"/>
          </a:xfrm>
          <a:prstGeom prst="rect">
            <a:avLst/>
          </a:prstGeom>
          <a:solidFill>
            <a:srgbClr val="E3A192"/>
          </a:solidFill>
          <a:ln>
            <a:solidFill>
              <a:srgbClr val="E3A1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latin typeface="Franklin Gothic Medium" panose="020B0603020102020204" pitchFamily="34" charset="0"/>
              </a:rPr>
              <a:t>MODE DE VIE</a:t>
            </a:r>
            <a:endParaRPr lang="fr-FR" dirty="0">
              <a:latin typeface="Franklin Gothic Medium" panose="020B0603020102020204" pitchFamily="34" charset="0"/>
            </a:endParaRPr>
          </a:p>
        </p:txBody>
      </p:sp>
      <p:sp>
        <p:nvSpPr>
          <p:cNvPr id="7" name="Rectangle 6"/>
          <p:cNvSpPr/>
          <p:nvPr/>
        </p:nvSpPr>
        <p:spPr>
          <a:xfrm>
            <a:off x="6113885" y="3200580"/>
            <a:ext cx="1914499" cy="83868"/>
          </a:xfrm>
          <a:prstGeom prst="rect">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Rectangle 21"/>
          <p:cNvSpPr/>
          <p:nvPr/>
        </p:nvSpPr>
        <p:spPr>
          <a:xfrm>
            <a:off x="6113885" y="4032683"/>
            <a:ext cx="1692000" cy="83720"/>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4" name="Rectangle 23"/>
          <p:cNvSpPr/>
          <p:nvPr/>
        </p:nvSpPr>
        <p:spPr>
          <a:xfrm>
            <a:off x="6133979" y="3561978"/>
            <a:ext cx="1692000" cy="103049"/>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ZoneTexte 7"/>
          <p:cNvSpPr txBox="1"/>
          <p:nvPr/>
        </p:nvSpPr>
        <p:spPr>
          <a:xfrm>
            <a:off x="4559806" y="3044713"/>
            <a:ext cx="2064314" cy="338554"/>
          </a:xfrm>
          <a:prstGeom prst="rect">
            <a:avLst/>
          </a:prstGeom>
          <a:noFill/>
        </p:spPr>
        <p:txBody>
          <a:bodyPr wrap="square" rtlCol="0">
            <a:spAutoFit/>
          </a:bodyPr>
          <a:lstStyle/>
          <a:p>
            <a:r>
              <a:rPr lang="fr-FR" sz="1600" dirty="0" smtClean="0">
                <a:latin typeface="Arial" panose="020B0604020202020204" pitchFamily="34" charset="0"/>
                <a:cs typeface="Arial" panose="020B0604020202020204" pitchFamily="34" charset="0"/>
              </a:rPr>
              <a:t>Documentaire</a:t>
            </a:r>
            <a:endParaRPr lang="fr-FR" sz="1600" dirty="0">
              <a:latin typeface="Arial" panose="020B0604020202020204" pitchFamily="34" charset="0"/>
              <a:cs typeface="Arial" panose="020B0604020202020204" pitchFamily="34" charset="0"/>
            </a:endParaRPr>
          </a:p>
        </p:txBody>
      </p:sp>
      <p:sp>
        <p:nvSpPr>
          <p:cNvPr id="9" name="ZoneTexte 8"/>
          <p:cNvSpPr txBox="1"/>
          <p:nvPr/>
        </p:nvSpPr>
        <p:spPr>
          <a:xfrm>
            <a:off x="4604635" y="3439311"/>
            <a:ext cx="1899810" cy="338554"/>
          </a:xfrm>
          <a:prstGeom prst="rect">
            <a:avLst/>
          </a:prstGeom>
          <a:noFill/>
        </p:spPr>
        <p:txBody>
          <a:bodyPr wrap="square" rtlCol="0">
            <a:spAutoFit/>
          </a:bodyPr>
          <a:lstStyle/>
          <a:p>
            <a:r>
              <a:rPr lang="fr-FR" sz="1600" dirty="0" smtClean="0">
                <a:latin typeface="Arial" panose="020B0604020202020204" pitchFamily="34" charset="0"/>
                <a:cs typeface="Arial" panose="020B0604020202020204" pitchFamily="34" charset="0"/>
              </a:rPr>
              <a:t>Visite</a:t>
            </a:r>
            <a:r>
              <a:rPr lang="fr-FR" sz="1600" dirty="0" smtClean="0">
                <a:latin typeface="Franklin Gothic Medium" panose="020B0603020102020204" pitchFamily="34" charset="0"/>
              </a:rPr>
              <a:t> culturel</a:t>
            </a:r>
            <a:endParaRPr lang="fr-FR" sz="1600" dirty="0">
              <a:latin typeface="Franklin Gothic Medium" panose="020B0603020102020204" pitchFamily="34" charset="0"/>
            </a:endParaRPr>
          </a:p>
        </p:txBody>
      </p:sp>
      <p:sp>
        <p:nvSpPr>
          <p:cNvPr id="10" name="ZoneTexte 9"/>
          <p:cNvSpPr txBox="1"/>
          <p:nvPr/>
        </p:nvSpPr>
        <p:spPr>
          <a:xfrm>
            <a:off x="4634325" y="3863406"/>
            <a:ext cx="1247068" cy="338554"/>
          </a:xfrm>
          <a:prstGeom prst="rect">
            <a:avLst/>
          </a:prstGeom>
          <a:noFill/>
        </p:spPr>
        <p:txBody>
          <a:bodyPr wrap="square" rtlCol="0">
            <a:spAutoFit/>
          </a:bodyPr>
          <a:lstStyle/>
          <a:p>
            <a:r>
              <a:rPr lang="fr-FR" sz="1600" dirty="0" smtClean="0">
                <a:latin typeface="Arial" panose="020B0604020202020204" pitchFamily="34" charset="0"/>
                <a:cs typeface="Arial" panose="020B0604020202020204" pitchFamily="34" charset="0"/>
              </a:rPr>
              <a:t>Lecture</a:t>
            </a:r>
            <a:endParaRPr lang="fr-FR" sz="1600" dirty="0">
              <a:latin typeface="Arial" panose="020B0604020202020204" pitchFamily="34" charset="0"/>
              <a:cs typeface="Arial" panose="020B0604020202020204" pitchFamily="34" charset="0"/>
            </a:endParaRPr>
          </a:p>
        </p:txBody>
      </p:sp>
      <p:sp>
        <p:nvSpPr>
          <p:cNvPr id="35" name="Espace réservé du texte 4"/>
          <p:cNvSpPr txBox="1">
            <a:spLocks/>
          </p:cNvSpPr>
          <p:nvPr/>
        </p:nvSpPr>
        <p:spPr>
          <a:xfrm>
            <a:off x="2176442" y="4444434"/>
            <a:ext cx="2264235" cy="920578"/>
          </a:xfrm>
          <a:prstGeom prst="rect">
            <a:avLst/>
          </a:prstGeom>
        </p:spPr>
        <p:txBody>
          <a:bodyPr vert="horz" lIns="45720" rIns="45720">
            <a:normAutofit fontScale="25000" lnSpcReduction="20000"/>
          </a:bodyPr>
          <a:lstStyle>
            <a:lvl1pPr marL="0" indent="0" algn="l" rtl="0" eaLnBrk="1" latinLnBrk="0" hangingPunct="1">
              <a:spcBef>
                <a:spcPct val="20000"/>
              </a:spcBef>
              <a:buClr>
                <a:schemeClr val="accent1"/>
              </a:buClr>
              <a:buSzPct val="80000"/>
              <a:buFontTx/>
              <a:buNone/>
              <a:defRPr kumimoji="0" sz="1200" kern="1200">
                <a:solidFill>
                  <a:schemeClr val="tx1"/>
                </a:solidFill>
                <a:latin typeface="+mn-lt"/>
                <a:ea typeface="+mn-ea"/>
                <a:cs typeface="+mn-cs"/>
              </a:defRPr>
            </a:lvl1pPr>
            <a:lvl2pPr marL="722376" indent="-274320" algn="l" rtl="0" eaLnBrk="1" latinLnBrk="0" hangingPunct="1">
              <a:spcBef>
                <a:spcPct val="20000"/>
              </a:spcBef>
              <a:buClr>
                <a:schemeClr val="accent1"/>
              </a:buClr>
              <a:buSzPct val="90000"/>
              <a:buFontTx/>
              <a:buNone/>
              <a:defRPr kumimoji="0" sz="1200" kern="1200">
                <a:solidFill>
                  <a:schemeClr val="tx1"/>
                </a:solidFill>
                <a:latin typeface="+mn-lt"/>
                <a:ea typeface="+mn-ea"/>
                <a:cs typeface="+mn-cs"/>
              </a:defRPr>
            </a:lvl2pPr>
            <a:lvl3pPr marL="1005840" indent="-256032" algn="l" rtl="0" eaLnBrk="1" latinLnBrk="0" hangingPunct="1">
              <a:spcBef>
                <a:spcPct val="20000"/>
              </a:spcBef>
              <a:buClr>
                <a:schemeClr val="accent2"/>
              </a:buClr>
              <a:buSzPct val="85000"/>
              <a:buFontTx/>
              <a:buNone/>
              <a:defRPr kumimoji="0" sz="1000" kern="1200">
                <a:solidFill>
                  <a:schemeClr val="tx1"/>
                </a:solidFill>
                <a:latin typeface="+mn-lt"/>
                <a:ea typeface="+mn-ea"/>
                <a:cs typeface="+mn-cs"/>
              </a:defRPr>
            </a:lvl3pPr>
            <a:lvl4pPr marL="1280160" indent="-237744" algn="l" rtl="0" eaLnBrk="1" latinLnBrk="0" hangingPunct="1">
              <a:spcBef>
                <a:spcPct val="20000"/>
              </a:spcBef>
              <a:buClr>
                <a:schemeClr val="accent3"/>
              </a:buClr>
              <a:buSzPct val="90000"/>
              <a:buFontTx/>
              <a:buNone/>
              <a:defRPr kumimoji="0" sz="900" kern="1200">
                <a:solidFill>
                  <a:schemeClr val="tx1"/>
                </a:solidFill>
                <a:latin typeface="+mn-lt"/>
                <a:ea typeface="+mn-ea"/>
                <a:cs typeface="+mn-cs"/>
              </a:defRPr>
            </a:lvl4pPr>
            <a:lvl5pPr marL="1490472" indent="-182880" algn="l" rtl="0" eaLnBrk="1" latinLnBrk="0" hangingPunct="1">
              <a:spcBef>
                <a:spcPct val="20000"/>
              </a:spcBef>
              <a:buClr>
                <a:schemeClr val="accent4"/>
              </a:buClr>
              <a:buSzPct val="100000"/>
              <a:buFontTx/>
              <a:buNone/>
              <a:defRPr kumimoji="0" sz="900" kern="1200">
                <a:solidFill>
                  <a:schemeClr val="tx1"/>
                </a:solidFill>
                <a:latin typeface="+mn-lt"/>
                <a:ea typeface="+mn-ea"/>
                <a:cs typeface="+mn-cs"/>
              </a:defRPr>
            </a:lvl5pPr>
            <a:lvl6pPr marL="1700784" indent="-182880" algn="l" rtl="0" eaLnBrk="1" latinLnBrk="0" hangingPunct="1">
              <a:spcBef>
                <a:spcPct val="20000"/>
              </a:spcBef>
              <a:buClr>
                <a:schemeClr val="accent5"/>
              </a:buClr>
              <a:buFont typeface="Arial"/>
              <a:buChar char="-"/>
              <a:defRPr kumimoji="0" sz="2000" kern="1200" baseline="0">
                <a:solidFill>
                  <a:schemeClr val="tx1"/>
                </a:solidFill>
                <a:latin typeface="+mn-lt"/>
                <a:ea typeface="+mn-ea"/>
                <a:cs typeface="+mn-cs"/>
              </a:defRPr>
            </a:lvl6pPr>
            <a:lvl7pPr marL="1920240" indent="-182880" algn="l" rtl="0" eaLnBrk="1" latinLnBrk="0" hangingPunct="1">
              <a:spcBef>
                <a:spcPct val="20000"/>
              </a:spcBef>
              <a:buClr>
                <a:schemeClr val="accent6"/>
              </a:buClr>
              <a:buSzPct val="100000"/>
              <a:buFont typeface="Arial"/>
              <a:buChar char="•"/>
              <a:defRPr kumimoji="0" sz="1800" kern="1200" baseline="0">
                <a:solidFill>
                  <a:schemeClr val="tx1"/>
                </a:solidFill>
                <a:latin typeface="+mn-lt"/>
                <a:ea typeface="+mn-ea"/>
                <a:cs typeface="+mn-cs"/>
              </a:defRPr>
            </a:lvl7pPr>
            <a:lvl8pPr marL="2139696" indent="-182880" algn="l" rtl="0" eaLnBrk="1" latinLnBrk="0" hangingPunct="1">
              <a:spcBef>
                <a:spcPct val="20000"/>
              </a:spcBef>
              <a:buClr>
                <a:schemeClr val="accent6"/>
              </a:buClr>
              <a:buFont typeface="Arial"/>
              <a:buChar char="▪"/>
              <a:defRPr kumimoji="0" sz="1600" kern="1200">
                <a:solidFill>
                  <a:schemeClr val="tx1"/>
                </a:solidFill>
                <a:latin typeface="+mn-lt"/>
                <a:ea typeface="+mn-ea"/>
                <a:cs typeface="+mn-cs"/>
              </a:defRPr>
            </a:lvl8pPr>
            <a:lvl9pPr marL="2331720" indent="-182880" algn="l" rtl="0" eaLnBrk="1" latinLnBrk="0" hangingPunct="1">
              <a:spcBef>
                <a:spcPct val="20000"/>
              </a:spcBef>
              <a:buClr>
                <a:schemeClr val="accent6"/>
              </a:buClr>
              <a:buFont typeface="Arial"/>
              <a:buChar char="•"/>
              <a:defRPr kumimoji="0" sz="1600" kern="1200">
                <a:solidFill>
                  <a:schemeClr val="tx1"/>
                </a:solidFill>
                <a:latin typeface="+mn-lt"/>
                <a:ea typeface="+mn-ea"/>
                <a:cs typeface="+mn-cs"/>
              </a:defRPr>
            </a:lvl9pPr>
          </a:lstStyle>
          <a:p>
            <a:r>
              <a:rPr lang="fr-FR" sz="1800" dirty="0" smtClean="0">
                <a:latin typeface="Franklin Gothic Medium" panose="020B0603020102020204" pitchFamily="34" charset="0"/>
              </a:rPr>
              <a:t> </a:t>
            </a:r>
            <a:r>
              <a:rPr lang="fr-FR" sz="5600" dirty="0">
                <a:latin typeface="Arial" panose="020B0604020202020204" pitchFamily="34" charset="0"/>
                <a:cs typeface="Arial" panose="020B0604020202020204" pitchFamily="34" charset="0"/>
              </a:rPr>
              <a:t>P</a:t>
            </a:r>
            <a:r>
              <a:rPr lang="fr-FR" sz="5600" dirty="0" smtClean="0">
                <a:latin typeface="Arial" panose="020B0604020202020204" pitchFamily="34" charset="0"/>
                <a:cs typeface="Arial" panose="020B0604020202020204" pitchFamily="34" charset="0"/>
              </a:rPr>
              <a:t>asse </a:t>
            </a:r>
            <a:r>
              <a:rPr lang="fr-FR" sz="5600" dirty="0">
                <a:latin typeface="Arial" panose="020B0604020202020204" pitchFamily="34" charset="0"/>
                <a:cs typeface="Arial" panose="020B0604020202020204" pitchFamily="34" charset="0"/>
              </a:rPr>
              <a:t>s</a:t>
            </a:r>
            <a:r>
              <a:rPr lang="fr-FR" sz="5600" dirty="0" smtClean="0">
                <a:latin typeface="Arial" panose="020B0604020202020204" pitchFamily="34" charset="0"/>
                <a:cs typeface="Arial" panose="020B0604020202020204" pitchFamily="34" charset="0"/>
              </a:rPr>
              <a:t>es week-end à préparer ses cours.</a:t>
            </a:r>
          </a:p>
          <a:p>
            <a:endParaRPr lang="fr-FR" sz="5600" dirty="0" smtClean="0">
              <a:latin typeface="Arial" panose="020B0604020202020204" pitchFamily="34" charset="0"/>
              <a:cs typeface="Arial" panose="020B0604020202020204" pitchFamily="34" charset="0"/>
            </a:endParaRPr>
          </a:p>
          <a:p>
            <a:r>
              <a:rPr lang="fr-FR" sz="5600" dirty="0" smtClean="0">
                <a:latin typeface="Arial" panose="020B0604020202020204" pitchFamily="34" charset="0"/>
                <a:cs typeface="Arial" panose="020B0604020202020204" pitchFamily="34" charset="0"/>
              </a:rPr>
              <a:t>Gérard est très passionné par son travail.</a:t>
            </a:r>
          </a:p>
          <a:p>
            <a:pPr algn="just"/>
            <a:r>
              <a:rPr lang="fr-FR" sz="5600" dirty="0" smtClean="0">
                <a:latin typeface="Franklin Gothic Medium" panose="020B0603020102020204" pitchFamily="34" charset="0"/>
              </a:rPr>
              <a:t> </a:t>
            </a:r>
          </a:p>
          <a:p>
            <a:pPr marL="285750" indent="-285750" algn="just">
              <a:buFontTx/>
              <a:buChar char="-"/>
            </a:pPr>
            <a:endParaRPr lang="fr-FR" sz="1400" dirty="0">
              <a:latin typeface="Franklin Gothic Medium" panose="020B0603020102020204" pitchFamily="34" charset="0"/>
            </a:endParaRPr>
          </a:p>
        </p:txBody>
      </p:sp>
      <p:pic>
        <p:nvPicPr>
          <p:cNvPr id="2" name="Image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34454" y="980728"/>
            <a:ext cx="2098962" cy="2176684"/>
          </a:xfrm>
          <a:prstGeom prst="rect">
            <a:avLst/>
          </a:prstGeom>
        </p:spPr>
      </p:pic>
    </p:spTree>
    <p:extLst>
      <p:ext uri="{BB962C8B-B14F-4D97-AF65-F5344CB8AC3E}">
        <p14:creationId xmlns:p14="http://schemas.microsoft.com/office/powerpoint/2010/main" val="267302382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re 1"/>
          <p:cNvSpPr txBox="1">
            <a:spLocks/>
          </p:cNvSpPr>
          <p:nvPr/>
        </p:nvSpPr>
        <p:spPr>
          <a:xfrm>
            <a:off x="755576" y="2708920"/>
            <a:ext cx="7738119" cy="936104"/>
          </a:xfrm>
          <a:prstGeom prst="rect">
            <a:avLst/>
          </a:prstGeom>
        </p:spPr>
        <p:txBody>
          <a:bodyPr vert="horz" lIns="45720" tIns="0" rIns="45720" bIns="0" anchor="t">
            <a:normAutofit fontScale="85000" lnSpcReduction="20000"/>
          </a:bodyPr>
          <a:lstStyle>
            <a:lvl1pPr algn="l" rtl="0" eaLnBrk="1" latinLnBrk="0" hangingPunct="1">
              <a:spcBef>
                <a:spcPct val="0"/>
              </a:spcBef>
              <a:buNone/>
              <a:defRPr kumimoji="0" sz="4200" b="1" kern="1200" cap="none" baseline="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50800" dist="38100" dir="5400000" algn="t" rotWithShape="0">
                    <a:prstClr val="black">
                      <a:alpha val="50000"/>
                    </a:prstClr>
                  </a:outerShdw>
                </a:effectLst>
                <a:latin typeface="+mj-lt"/>
                <a:ea typeface="+mj-ea"/>
                <a:cs typeface="+mj-cs"/>
              </a:defRPr>
            </a:lvl1pPr>
          </a:lstStyle>
          <a:p>
            <a:pPr algn="ctr"/>
            <a:r>
              <a:rPr lang="fr-FR" dirty="0" smtClean="0">
                <a:solidFill>
                  <a:schemeClr val="tx2">
                    <a:lumMod val="40000"/>
                    <a:lumOff val="60000"/>
                  </a:schemeClr>
                </a:solidFill>
                <a:latin typeface="Franklin Gothic Medium" panose="020B0603020102020204" pitchFamily="34" charset="0"/>
              </a:rPr>
              <a:t/>
            </a:r>
            <a:br>
              <a:rPr lang="fr-FR" dirty="0" smtClean="0">
                <a:solidFill>
                  <a:schemeClr val="tx2">
                    <a:lumMod val="40000"/>
                    <a:lumOff val="60000"/>
                  </a:schemeClr>
                </a:solidFill>
                <a:latin typeface="Franklin Gothic Medium" panose="020B0603020102020204" pitchFamily="34" charset="0"/>
              </a:rPr>
            </a:br>
            <a:r>
              <a:rPr lang="fr-FR" dirty="0" smtClean="0">
                <a:solidFill>
                  <a:schemeClr val="tx2">
                    <a:lumMod val="40000"/>
                    <a:lumOff val="60000"/>
                  </a:schemeClr>
                </a:solidFill>
                <a:latin typeface="Franklin Gothic Medium" panose="020B0603020102020204" pitchFamily="34" charset="0"/>
              </a:rPr>
              <a:t>Présentation du concept</a:t>
            </a:r>
            <a:endParaRPr lang="fr-FR" dirty="0">
              <a:solidFill>
                <a:schemeClr val="tx2">
                  <a:lumMod val="40000"/>
                  <a:lumOff val="60000"/>
                </a:schemeClr>
              </a:solidFill>
              <a:latin typeface="Franklin Gothic Medium" panose="020B0603020102020204" pitchFamily="34" charset="0"/>
            </a:endParaRPr>
          </a:p>
        </p:txBody>
      </p:sp>
    </p:spTree>
    <p:extLst>
      <p:ext uri="{BB962C8B-B14F-4D97-AF65-F5344CB8AC3E}">
        <p14:creationId xmlns:p14="http://schemas.microsoft.com/office/powerpoint/2010/main" val="112807337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520" y="692696"/>
            <a:ext cx="9803426" cy="6254658"/>
          </a:xfrm>
          <a:prstGeom prst="rect">
            <a:avLst/>
          </a:prstGeom>
        </p:spPr>
      </p:pic>
    </p:spTree>
    <p:extLst>
      <p:ext uri="{BB962C8B-B14F-4D97-AF65-F5344CB8AC3E}">
        <p14:creationId xmlns:p14="http://schemas.microsoft.com/office/powerpoint/2010/main" val="277309479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re 1"/>
          <p:cNvSpPr txBox="1">
            <a:spLocks/>
          </p:cNvSpPr>
          <p:nvPr/>
        </p:nvSpPr>
        <p:spPr>
          <a:xfrm>
            <a:off x="755576" y="2708920"/>
            <a:ext cx="7738119" cy="936104"/>
          </a:xfrm>
          <a:prstGeom prst="rect">
            <a:avLst/>
          </a:prstGeom>
        </p:spPr>
        <p:txBody>
          <a:bodyPr vert="horz" lIns="45720" tIns="0" rIns="45720" bIns="0" anchor="t">
            <a:normAutofit fontScale="85000" lnSpcReduction="20000"/>
          </a:bodyPr>
          <a:lstStyle>
            <a:lvl1pPr algn="l" rtl="0" eaLnBrk="1" latinLnBrk="0" hangingPunct="1">
              <a:spcBef>
                <a:spcPct val="0"/>
              </a:spcBef>
              <a:buNone/>
              <a:defRPr kumimoji="0" sz="4200" b="1" kern="1200" cap="none" baseline="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50800" dist="38100" dir="5400000" algn="t" rotWithShape="0">
                    <a:prstClr val="black">
                      <a:alpha val="50000"/>
                    </a:prstClr>
                  </a:outerShdw>
                </a:effectLst>
                <a:latin typeface="+mj-lt"/>
                <a:ea typeface="+mj-ea"/>
                <a:cs typeface="+mj-cs"/>
              </a:defRPr>
            </a:lvl1pPr>
          </a:lstStyle>
          <a:p>
            <a:pPr algn="ctr"/>
            <a:r>
              <a:rPr lang="fr-FR" dirty="0" smtClean="0">
                <a:solidFill>
                  <a:schemeClr val="tx2">
                    <a:lumMod val="40000"/>
                    <a:lumOff val="60000"/>
                  </a:schemeClr>
                </a:solidFill>
                <a:latin typeface="Franklin Gothic Medium" panose="020B0603020102020204" pitchFamily="34" charset="0"/>
              </a:rPr>
              <a:t/>
            </a:r>
            <a:br>
              <a:rPr lang="fr-FR" dirty="0" smtClean="0">
                <a:solidFill>
                  <a:schemeClr val="tx2">
                    <a:lumMod val="40000"/>
                    <a:lumOff val="60000"/>
                  </a:schemeClr>
                </a:solidFill>
                <a:latin typeface="Franklin Gothic Medium" panose="020B0603020102020204" pitchFamily="34" charset="0"/>
              </a:rPr>
            </a:br>
            <a:r>
              <a:rPr lang="fr-FR" dirty="0" smtClean="0">
                <a:solidFill>
                  <a:schemeClr val="tx2">
                    <a:lumMod val="40000"/>
                    <a:lumOff val="60000"/>
                  </a:schemeClr>
                </a:solidFill>
                <a:latin typeface="Franklin Gothic Medium" panose="020B0603020102020204" pitchFamily="34" charset="0"/>
              </a:rPr>
              <a:t>Parcours Utilisateur</a:t>
            </a:r>
            <a:endParaRPr lang="fr-FR" dirty="0">
              <a:solidFill>
                <a:schemeClr val="tx2">
                  <a:lumMod val="40000"/>
                  <a:lumOff val="60000"/>
                </a:schemeClr>
              </a:solidFill>
              <a:latin typeface="Franklin Gothic Medium" panose="020B0603020102020204" pitchFamily="34" charset="0"/>
            </a:endParaRPr>
          </a:p>
        </p:txBody>
      </p:sp>
    </p:spTree>
    <p:extLst>
      <p:ext uri="{BB962C8B-B14F-4D97-AF65-F5344CB8AC3E}">
        <p14:creationId xmlns:p14="http://schemas.microsoft.com/office/powerpoint/2010/main" val="44646281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Hexagone 4"/>
          <p:cNvSpPr/>
          <p:nvPr/>
        </p:nvSpPr>
        <p:spPr>
          <a:xfrm>
            <a:off x="4016877" y="2043399"/>
            <a:ext cx="1368152" cy="864096"/>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latin typeface="Arial" panose="020B0604020202020204" pitchFamily="34" charset="0"/>
                <a:cs typeface="Arial" panose="020B0604020202020204" pitchFamily="34" charset="0"/>
              </a:rPr>
              <a:t>Site Web</a:t>
            </a:r>
          </a:p>
          <a:p>
            <a:pPr algn="ctr"/>
            <a:r>
              <a:rPr lang="fr-FR" dirty="0" smtClean="0">
                <a:latin typeface="Arial" panose="020B0604020202020204" pitchFamily="34" charset="0"/>
                <a:cs typeface="Arial" panose="020B0604020202020204" pitchFamily="34" charset="0"/>
              </a:rPr>
              <a:t>METLO</a:t>
            </a:r>
            <a:endParaRPr lang="fr-FR" dirty="0">
              <a:latin typeface="Arial" panose="020B0604020202020204" pitchFamily="34" charset="0"/>
              <a:cs typeface="Arial" panose="020B0604020202020204" pitchFamily="34" charset="0"/>
            </a:endParaRPr>
          </a:p>
        </p:txBody>
      </p:sp>
      <p:sp>
        <p:nvSpPr>
          <p:cNvPr id="7" name="Rectangle 6"/>
          <p:cNvSpPr/>
          <p:nvPr/>
        </p:nvSpPr>
        <p:spPr>
          <a:xfrm>
            <a:off x="3203848" y="3352602"/>
            <a:ext cx="3456384"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latin typeface="Arial" panose="020B0604020202020204" pitchFamily="34" charset="0"/>
                <a:cs typeface="Arial" panose="020B0604020202020204" pitchFamily="34" charset="0"/>
              </a:rPr>
              <a:t>Création de compte et connexion </a:t>
            </a:r>
            <a:endParaRPr lang="fr-FR" dirty="0">
              <a:latin typeface="Arial" panose="020B0604020202020204" pitchFamily="34" charset="0"/>
              <a:cs typeface="Arial" panose="020B0604020202020204" pitchFamily="34" charset="0"/>
            </a:endParaRPr>
          </a:p>
        </p:txBody>
      </p:sp>
      <p:sp>
        <p:nvSpPr>
          <p:cNvPr id="8" name="Rectangle 7"/>
          <p:cNvSpPr/>
          <p:nvPr/>
        </p:nvSpPr>
        <p:spPr>
          <a:xfrm>
            <a:off x="2699792" y="4431396"/>
            <a:ext cx="1800200"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500" dirty="0" smtClean="0">
                <a:latin typeface="Arial" panose="020B0604020202020204" pitchFamily="34" charset="0"/>
                <a:cs typeface="Arial" panose="020B0604020202020204" pitchFamily="34" charset="0"/>
              </a:rPr>
              <a:t>Rédigent un cours</a:t>
            </a:r>
            <a:endParaRPr lang="fr-FR" sz="1500" dirty="0">
              <a:latin typeface="Arial" panose="020B0604020202020204" pitchFamily="34" charset="0"/>
              <a:cs typeface="Arial" panose="020B0604020202020204" pitchFamily="34" charset="0"/>
            </a:endParaRPr>
          </a:p>
        </p:txBody>
      </p:sp>
      <p:sp>
        <p:nvSpPr>
          <p:cNvPr id="9" name="Rectangle 8"/>
          <p:cNvSpPr/>
          <p:nvPr/>
        </p:nvSpPr>
        <p:spPr>
          <a:xfrm>
            <a:off x="394866" y="4405461"/>
            <a:ext cx="1944886"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500" dirty="0" smtClean="0">
                <a:latin typeface="Arial" panose="020B0604020202020204" pitchFamily="34" charset="0"/>
                <a:cs typeface="Arial" panose="020B0604020202020204" pitchFamily="34" charset="0"/>
              </a:rPr>
              <a:t>Partagent le contenu avec ses étudiants</a:t>
            </a:r>
            <a:endParaRPr lang="fr-FR" sz="1500" dirty="0">
              <a:latin typeface="Arial" panose="020B0604020202020204" pitchFamily="34" charset="0"/>
              <a:cs typeface="Arial" panose="020B0604020202020204" pitchFamily="34" charset="0"/>
            </a:endParaRPr>
          </a:p>
        </p:txBody>
      </p:sp>
      <p:sp>
        <p:nvSpPr>
          <p:cNvPr id="10" name="Rectangle 9"/>
          <p:cNvSpPr/>
          <p:nvPr/>
        </p:nvSpPr>
        <p:spPr>
          <a:xfrm>
            <a:off x="394866" y="5469522"/>
            <a:ext cx="1944818" cy="9118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500" dirty="0" smtClean="0">
                <a:latin typeface="Arial" panose="020B0604020202020204" pitchFamily="34" charset="0"/>
                <a:cs typeface="Arial" panose="020B0604020202020204" pitchFamily="34" charset="0"/>
              </a:rPr>
              <a:t>Enrichissent la base avec des nouvelles méthodes</a:t>
            </a:r>
            <a:endParaRPr lang="fr-FR" sz="1500" dirty="0">
              <a:latin typeface="Arial" panose="020B0604020202020204" pitchFamily="34" charset="0"/>
              <a:cs typeface="Arial" panose="020B0604020202020204" pitchFamily="34" charset="0"/>
            </a:endParaRPr>
          </a:p>
        </p:txBody>
      </p:sp>
      <p:sp>
        <p:nvSpPr>
          <p:cNvPr id="11" name="Rectangle 10"/>
          <p:cNvSpPr/>
          <p:nvPr/>
        </p:nvSpPr>
        <p:spPr>
          <a:xfrm>
            <a:off x="2699724" y="5469522"/>
            <a:ext cx="1800200"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500" dirty="0" smtClean="0">
                <a:latin typeface="Arial" panose="020B0604020202020204" pitchFamily="34" charset="0"/>
                <a:cs typeface="Arial" panose="020B0604020202020204" pitchFamily="34" charset="0"/>
              </a:rPr>
              <a:t>Conçoivent une nouvelle approche d’apprentissage</a:t>
            </a:r>
            <a:endParaRPr lang="fr-FR" sz="1500" dirty="0">
              <a:latin typeface="Arial" panose="020B0604020202020204" pitchFamily="34" charset="0"/>
              <a:cs typeface="Arial" panose="020B0604020202020204" pitchFamily="34" charset="0"/>
            </a:endParaRPr>
          </a:p>
        </p:txBody>
      </p:sp>
      <p:sp>
        <p:nvSpPr>
          <p:cNvPr id="18" name="Rectangle 17"/>
          <p:cNvSpPr/>
          <p:nvPr/>
        </p:nvSpPr>
        <p:spPr>
          <a:xfrm>
            <a:off x="6804248" y="4509120"/>
            <a:ext cx="1800200"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smtClean="0"/>
              <a:t>Consulte ses cours</a:t>
            </a:r>
            <a:endParaRPr lang="fr-FR" sz="1600" dirty="0"/>
          </a:p>
        </p:txBody>
      </p:sp>
      <p:sp>
        <p:nvSpPr>
          <p:cNvPr id="19" name="Rectangle 18"/>
          <p:cNvSpPr/>
          <p:nvPr/>
        </p:nvSpPr>
        <p:spPr>
          <a:xfrm>
            <a:off x="6804783" y="5517232"/>
            <a:ext cx="1800200"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500" dirty="0" smtClean="0">
                <a:latin typeface="Arial" panose="020B0604020202020204" pitchFamily="34" charset="0"/>
                <a:cs typeface="Arial" panose="020B0604020202020204" pitchFamily="34" charset="0"/>
              </a:rPr>
              <a:t>Se former</a:t>
            </a:r>
            <a:endParaRPr lang="fr-FR" sz="1500" dirty="0">
              <a:latin typeface="Arial" panose="020B0604020202020204" pitchFamily="34" charset="0"/>
              <a:cs typeface="Arial" panose="020B0604020202020204" pitchFamily="34" charset="0"/>
            </a:endParaRPr>
          </a:p>
        </p:txBody>
      </p:sp>
      <p:pic>
        <p:nvPicPr>
          <p:cNvPr id="20" name="Image 1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47664" y="1092883"/>
            <a:ext cx="1152128" cy="850304"/>
          </a:xfrm>
          <a:prstGeom prst="rect">
            <a:avLst/>
          </a:prstGeom>
        </p:spPr>
      </p:pic>
      <p:sp>
        <p:nvSpPr>
          <p:cNvPr id="21" name="Titre 20"/>
          <p:cNvSpPr>
            <a:spLocks noGrp="1"/>
          </p:cNvSpPr>
          <p:nvPr>
            <p:ph type="title"/>
          </p:nvPr>
        </p:nvSpPr>
        <p:spPr>
          <a:xfrm>
            <a:off x="1393840" y="263353"/>
            <a:ext cx="2098575" cy="1005407"/>
          </a:xfrm>
        </p:spPr>
        <p:txBody>
          <a:bodyPr>
            <a:normAutofit/>
          </a:bodyPr>
          <a:lstStyle/>
          <a:p>
            <a:r>
              <a:rPr lang="fr-FR" sz="1800" dirty="0" smtClean="0">
                <a:latin typeface="Franklin Gothic Medium" panose="020B0603020102020204" pitchFamily="34" charset="0"/>
              </a:rPr>
              <a:t>Enseignants</a:t>
            </a:r>
            <a:r>
              <a:rPr lang="fr-FR" sz="1800" dirty="0" smtClean="0">
                <a:latin typeface="+mn-lt"/>
              </a:rPr>
              <a:t> </a:t>
            </a:r>
            <a:endParaRPr lang="fr-FR" sz="1800" dirty="0">
              <a:latin typeface="+mn-lt"/>
            </a:endParaRPr>
          </a:p>
        </p:txBody>
      </p:sp>
      <p:cxnSp>
        <p:nvCxnSpPr>
          <p:cNvPr id="25" name="Connecteur en angle 24"/>
          <p:cNvCxnSpPr/>
          <p:nvPr/>
        </p:nvCxnSpPr>
        <p:spPr>
          <a:xfrm>
            <a:off x="2699792" y="1771942"/>
            <a:ext cx="1368152" cy="606903"/>
          </a:xfrm>
          <a:prstGeom prst="bentConnector3">
            <a:avLst>
              <a:gd name="adj1" fmla="val 50000"/>
            </a:avLst>
          </a:prstGeom>
          <a:ln w="28575">
            <a:solidFill>
              <a:schemeClr val="accent5"/>
            </a:solidFill>
            <a:tailEnd type="triangle"/>
          </a:ln>
        </p:spPr>
        <p:style>
          <a:lnRef idx="1">
            <a:schemeClr val="accent5"/>
          </a:lnRef>
          <a:fillRef idx="0">
            <a:schemeClr val="accent5"/>
          </a:fillRef>
          <a:effectRef idx="0">
            <a:schemeClr val="accent5"/>
          </a:effectRef>
          <a:fontRef idx="minor">
            <a:schemeClr val="tx1"/>
          </a:fontRef>
        </p:style>
      </p:cxnSp>
      <p:cxnSp>
        <p:nvCxnSpPr>
          <p:cNvPr id="3" name="Connecteur en angle 2"/>
          <p:cNvCxnSpPr>
            <a:endCxn id="8" idx="3"/>
          </p:cNvCxnSpPr>
          <p:nvPr/>
        </p:nvCxnSpPr>
        <p:spPr>
          <a:xfrm rot="5400000">
            <a:off x="4305219" y="4339464"/>
            <a:ext cx="718754" cy="329207"/>
          </a:xfrm>
          <a:prstGeom prst="bentConnector2">
            <a:avLst/>
          </a:prstGeom>
          <a:ln w="28575">
            <a:tailEnd type="triangle"/>
          </a:ln>
        </p:spPr>
        <p:style>
          <a:lnRef idx="1">
            <a:schemeClr val="accent5"/>
          </a:lnRef>
          <a:fillRef idx="0">
            <a:schemeClr val="accent5"/>
          </a:fillRef>
          <a:effectRef idx="0">
            <a:schemeClr val="accent5"/>
          </a:effectRef>
          <a:fontRef idx="minor">
            <a:schemeClr val="tx1"/>
          </a:fontRef>
        </p:style>
      </p:cxnSp>
      <p:cxnSp>
        <p:nvCxnSpPr>
          <p:cNvPr id="6" name="Connecteur en angle 5"/>
          <p:cNvCxnSpPr>
            <a:endCxn id="11" idx="3"/>
          </p:cNvCxnSpPr>
          <p:nvPr/>
        </p:nvCxnSpPr>
        <p:spPr>
          <a:xfrm rot="5400000">
            <a:off x="4132499" y="5204937"/>
            <a:ext cx="1064059" cy="329207"/>
          </a:xfrm>
          <a:prstGeom prst="bentConnector2">
            <a:avLst/>
          </a:prstGeom>
          <a:ln w="28575">
            <a:tailEnd type="triangle"/>
          </a:ln>
        </p:spPr>
        <p:style>
          <a:lnRef idx="1">
            <a:schemeClr val="accent5"/>
          </a:lnRef>
          <a:fillRef idx="0">
            <a:schemeClr val="accent5"/>
          </a:fillRef>
          <a:effectRef idx="0">
            <a:schemeClr val="accent5"/>
          </a:effectRef>
          <a:fontRef idx="minor">
            <a:schemeClr val="tx1"/>
          </a:fontRef>
        </p:style>
      </p:cxnSp>
      <p:cxnSp>
        <p:nvCxnSpPr>
          <p:cNvPr id="14" name="Connecteur droit avec flèche 13"/>
          <p:cNvCxnSpPr>
            <a:stCxn id="8" idx="1"/>
          </p:cNvCxnSpPr>
          <p:nvPr/>
        </p:nvCxnSpPr>
        <p:spPr>
          <a:xfrm flipH="1">
            <a:off x="2324040" y="4863444"/>
            <a:ext cx="375752" cy="0"/>
          </a:xfrm>
          <a:prstGeom prst="straightConnector1">
            <a:avLst/>
          </a:prstGeom>
          <a:ln w="19050">
            <a:tailEnd type="triangle"/>
          </a:ln>
        </p:spPr>
        <p:style>
          <a:lnRef idx="1">
            <a:schemeClr val="accent5"/>
          </a:lnRef>
          <a:fillRef idx="0">
            <a:schemeClr val="accent5"/>
          </a:fillRef>
          <a:effectRef idx="0">
            <a:schemeClr val="accent5"/>
          </a:effectRef>
          <a:fontRef idx="minor">
            <a:schemeClr val="tx1"/>
          </a:fontRef>
        </p:style>
      </p:cxnSp>
      <p:cxnSp>
        <p:nvCxnSpPr>
          <p:cNvPr id="16" name="Connecteur droit avec flèche 15"/>
          <p:cNvCxnSpPr>
            <a:stCxn id="11" idx="1"/>
          </p:cNvCxnSpPr>
          <p:nvPr/>
        </p:nvCxnSpPr>
        <p:spPr>
          <a:xfrm flipH="1">
            <a:off x="2339683" y="5901570"/>
            <a:ext cx="360041" cy="0"/>
          </a:xfrm>
          <a:prstGeom prst="straightConnector1">
            <a:avLst/>
          </a:prstGeom>
          <a:ln w="19050">
            <a:tailEnd type="triangle"/>
          </a:ln>
        </p:spPr>
        <p:style>
          <a:lnRef idx="1">
            <a:schemeClr val="accent5"/>
          </a:lnRef>
          <a:fillRef idx="0">
            <a:schemeClr val="accent5"/>
          </a:fillRef>
          <a:effectRef idx="0">
            <a:schemeClr val="accent5"/>
          </a:effectRef>
          <a:fontRef idx="minor">
            <a:schemeClr val="tx1"/>
          </a:fontRef>
        </p:style>
      </p:cxnSp>
      <p:cxnSp>
        <p:nvCxnSpPr>
          <p:cNvPr id="26" name="Connecteur droit avec flèche 25"/>
          <p:cNvCxnSpPr/>
          <p:nvPr/>
        </p:nvCxnSpPr>
        <p:spPr>
          <a:xfrm>
            <a:off x="4644008" y="2968777"/>
            <a:ext cx="9058" cy="4024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8" name="Image 2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48264" y="1092883"/>
            <a:ext cx="1152128" cy="845710"/>
          </a:xfrm>
          <a:prstGeom prst="rect">
            <a:avLst/>
          </a:prstGeom>
        </p:spPr>
      </p:pic>
      <p:sp>
        <p:nvSpPr>
          <p:cNvPr id="29" name="Titre 20"/>
          <p:cNvSpPr txBox="1">
            <a:spLocks/>
          </p:cNvSpPr>
          <p:nvPr/>
        </p:nvSpPr>
        <p:spPr>
          <a:xfrm>
            <a:off x="6444743" y="263353"/>
            <a:ext cx="2098575" cy="100540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fr-FR" sz="1800" dirty="0" smtClean="0">
                <a:latin typeface="Franklin Gothic Medium" panose="020B0603020102020204" pitchFamily="34" charset="0"/>
              </a:rPr>
              <a:t>Etudiants</a:t>
            </a:r>
            <a:endParaRPr lang="fr-FR" sz="1800" dirty="0">
              <a:latin typeface="Franklin Gothic Medium" panose="020B0603020102020204" pitchFamily="34" charset="0"/>
            </a:endParaRPr>
          </a:p>
        </p:txBody>
      </p:sp>
      <p:cxnSp>
        <p:nvCxnSpPr>
          <p:cNvPr id="33" name="Connecteur en angle 32"/>
          <p:cNvCxnSpPr/>
          <p:nvPr/>
        </p:nvCxnSpPr>
        <p:spPr>
          <a:xfrm rot="10800000" flipV="1">
            <a:off x="5333961" y="1739238"/>
            <a:ext cx="1584176" cy="657990"/>
          </a:xfrm>
          <a:prstGeom prst="bentConnector3">
            <a:avLst/>
          </a:prstGeom>
          <a:ln w="28575">
            <a:tailEnd type="triangle"/>
          </a:ln>
        </p:spPr>
        <p:style>
          <a:lnRef idx="1">
            <a:schemeClr val="accent3"/>
          </a:lnRef>
          <a:fillRef idx="0">
            <a:schemeClr val="accent3"/>
          </a:fillRef>
          <a:effectRef idx="0">
            <a:schemeClr val="accent3"/>
          </a:effectRef>
          <a:fontRef idx="minor">
            <a:schemeClr val="tx1"/>
          </a:fontRef>
        </p:style>
      </p:cxnSp>
      <p:cxnSp>
        <p:nvCxnSpPr>
          <p:cNvPr id="44" name="Connecteur en angle 43"/>
          <p:cNvCxnSpPr/>
          <p:nvPr/>
        </p:nvCxnSpPr>
        <p:spPr>
          <a:xfrm rot="16200000" flipH="1">
            <a:off x="5922125" y="3996638"/>
            <a:ext cx="756000" cy="1008000"/>
          </a:xfrm>
          <a:prstGeom prst="bentConnector3">
            <a:avLst>
              <a:gd name="adj1" fmla="val 10156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59" name="Connecteur en angle 58"/>
          <p:cNvCxnSpPr/>
          <p:nvPr/>
        </p:nvCxnSpPr>
        <p:spPr>
          <a:xfrm rot="16200000" flipH="1">
            <a:off x="5922125" y="4767571"/>
            <a:ext cx="756000" cy="1008000"/>
          </a:xfrm>
          <a:prstGeom prst="bentConnector3">
            <a:avLst>
              <a:gd name="adj1" fmla="val 101561"/>
            </a:avLst>
          </a:prstGeom>
          <a:ln>
            <a:tailEnd type="triangle"/>
          </a:ln>
        </p:spPr>
        <p:style>
          <a:lnRef idx="2">
            <a:schemeClr val="accent3"/>
          </a:lnRef>
          <a:fillRef idx="0">
            <a:schemeClr val="accent3"/>
          </a:fillRef>
          <a:effectRef idx="1">
            <a:schemeClr val="accent3"/>
          </a:effectRef>
          <a:fontRef idx="minor">
            <a:schemeClr val="tx1"/>
          </a:fontRef>
        </p:style>
      </p:cxnSp>
    </p:spTree>
    <p:extLst>
      <p:ext uri="{BB962C8B-B14F-4D97-AF65-F5344CB8AC3E}">
        <p14:creationId xmlns:p14="http://schemas.microsoft.com/office/powerpoint/2010/main" val="379724858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re 1"/>
          <p:cNvSpPr txBox="1">
            <a:spLocks/>
          </p:cNvSpPr>
          <p:nvPr/>
        </p:nvSpPr>
        <p:spPr>
          <a:xfrm>
            <a:off x="755576" y="2708920"/>
            <a:ext cx="7738119" cy="936104"/>
          </a:xfrm>
          <a:prstGeom prst="rect">
            <a:avLst/>
          </a:prstGeom>
        </p:spPr>
        <p:txBody>
          <a:bodyPr vert="horz" lIns="45720" tIns="0" rIns="45720" bIns="0" anchor="t">
            <a:normAutofit fontScale="85000" lnSpcReduction="20000"/>
          </a:bodyPr>
          <a:lstStyle>
            <a:lvl1pPr algn="l" rtl="0" eaLnBrk="1" latinLnBrk="0" hangingPunct="1">
              <a:spcBef>
                <a:spcPct val="0"/>
              </a:spcBef>
              <a:buNone/>
              <a:defRPr kumimoji="0" sz="4200" b="1" kern="1200" cap="none" baseline="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50800" dist="38100" dir="5400000" algn="t" rotWithShape="0">
                    <a:prstClr val="black">
                      <a:alpha val="50000"/>
                    </a:prstClr>
                  </a:outerShdw>
                </a:effectLst>
                <a:latin typeface="+mj-lt"/>
                <a:ea typeface="+mj-ea"/>
                <a:cs typeface="+mj-cs"/>
              </a:defRPr>
            </a:lvl1pPr>
          </a:lstStyle>
          <a:p>
            <a:pPr algn="ctr"/>
            <a:r>
              <a:rPr lang="fr-FR" dirty="0" smtClean="0">
                <a:solidFill>
                  <a:schemeClr val="tx2">
                    <a:lumMod val="40000"/>
                    <a:lumOff val="60000"/>
                  </a:schemeClr>
                </a:solidFill>
                <a:effectLst>
                  <a:outerShdw blurRad="38100" dist="38100" dir="2700000" algn="tl">
                    <a:srgbClr val="000000">
                      <a:alpha val="43137"/>
                    </a:srgbClr>
                  </a:outerShdw>
                </a:effectLst>
                <a:latin typeface="Franklin Gothic Medium" panose="020B0603020102020204" pitchFamily="34" charset="0"/>
              </a:rPr>
              <a:t/>
            </a:r>
            <a:br>
              <a:rPr lang="fr-FR" dirty="0" smtClean="0">
                <a:solidFill>
                  <a:schemeClr val="tx2">
                    <a:lumMod val="40000"/>
                    <a:lumOff val="60000"/>
                  </a:schemeClr>
                </a:solidFill>
                <a:effectLst>
                  <a:outerShdw blurRad="38100" dist="38100" dir="2700000" algn="tl">
                    <a:srgbClr val="000000">
                      <a:alpha val="43137"/>
                    </a:srgbClr>
                  </a:outerShdw>
                </a:effectLst>
                <a:latin typeface="Franklin Gothic Medium" panose="020B0603020102020204" pitchFamily="34" charset="0"/>
              </a:rPr>
            </a:br>
            <a:r>
              <a:rPr lang="fr-FR" dirty="0" err="1" smtClean="0">
                <a:solidFill>
                  <a:schemeClr val="tx2">
                    <a:lumMod val="40000"/>
                    <a:lumOff val="60000"/>
                  </a:schemeClr>
                </a:solidFill>
                <a:effectLst>
                  <a:outerShdw blurRad="38100" dist="38100" dir="2700000" algn="tl">
                    <a:srgbClr val="000000">
                      <a:alpha val="43137"/>
                    </a:srgbClr>
                  </a:outerShdw>
                </a:effectLst>
                <a:latin typeface="Franklin Gothic Medium" panose="020B0603020102020204" pitchFamily="34" charset="0"/>
              </a:rPr>
              <a:t>Moodboard</a:t>
            </a:r>
            <a:endParaRPr lang="fr-FR" dirty="0">
              <a:solidFill>
                <a:schemeClr val="tx2">
                  <a:lumMod val="40000"/>
                  <a:lumOff val="60000"/>
                </a:schemeClr>
              </a:solidFill>
              <a:effectLst>
                <a:outerShdw blurRad="38100" dist="38100" dir="2700000" algn="tl">
                  <a:srgbClr val="000000">
                    <a:alpha val="43137"/>
                  </a:srgbClr>
                </a:outerShdw>
              </a:effectLst>
              <a:latin typeface="Franklin Gothic Medium" panose="020B0603020102020204" pitchFamily="34" charset="0"/>
            </a:endParaRPr>
          </a:p>
        </p:txBody>
      </p:sp>
    </p:spTree>
    <p:extLst>
      <p:ext uri="{BB962C8B-B14F-4D97-AF65-F5344CB8AC3E}">
        <p14:creationId xmlns:p14="http://schemas.microsoft.com/office/powerpoint/2010/main" val="352974104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p:cNvPicPr>
            <a:picLocks noChangeAspect="1"/>
          </p:cNvPicPr>
          <p:nvPr/>
        </p:nvPicPr>
        <p:blipFill>
          <a:blip r:embed="rId2"/>
          <a:stretch>
            <a:fillRect/>
          </a:stretch>
        </p:blipFill>
        <p:spPr>
          <a:xfrm>
            <a:off x="251520" y="476672"/>
            <a:ext cx="8509000" cy="6007100"/>
          </a:xfrm>
          <a:prstGeom prst="rect">
            <a:avLst/>
          </a:prstGeom>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433512" y="404664"/>
            <a:ext cx="5757795" cy="646331"/>
          </a:xfrm>
          <a:prstGeom prst="rect">
            <a:avLst/>
          </a:prstGeom>
        </p:spPr>
        <p:txBody>
          <a:bodyPr wrap="none">
            <a:spAutoFit/>
          </a:bodyPr>
          <a:lstStyle/>
          <a:p>
            <a:pPr algn="just"/>
            <a:r>
              <a:rPr lang="fr-FR" sz="3600" dirty="0" smtClean="0">
                <a:latin typeface="Franklin Gothic Medium" panose="020B0603020102020204" pitchFamily="34" charset="0"/>
                <a:ea typeface="Adobe Gothic Std B" pitchFamily="34" charset="-128"/>
              </a:rPr>
              <a:t>PRESENTATION DE L’EQUIPE</a:t>
            </a:r>
            <a:endParaRPr lang="fr-FR" sz="3600" dirty="0">
              <a:latin typeface="Franklin Gothic Medium" panose="020B0603020102020204" pitchFamily="34" charset="0"/>
            </a:endParaRPr>
          </a:p>
        </p:txBody>
      </p:sp>
      <p:pic>
        <p:nvPicPr>
          <p:cNvPr id="8" name="Image 7"/>
          <p:cNvPicPr>
            <a:picLocks noChangeAspect="1"/>
          </p:cNvPicPr>
          <p:nvPr/>
        </p:nvPicPr>
        <p:blipFill>
          <a:blip r:embed="rId2" cstate="print"/>
          <a:stretch>
            <a:fillRect/>
          </a:stretch>
        </p:blipFill>
        <p:spPr>
          <a:xfrm>
            <a:off x="251520" y="1067100"/>
            <a:ext cx="8496944" cy="4221088"/>
          </a:xfrm>
          <a:prstGeom prst="rect">
            <a:avLst/>
          </a:prstGeom>
        </p:spPr>
      </p:pic>
      <p:pic>
        <p:nvPicPr>
          <p:cNvPr id="10" name="Image 9"/>
          <p:cNvPicPr>
            <a:picLocks noChangeAspect="1"/>
          </p:cNvPicPr>
          <p:nvPr/>
        </p:nvPicPr>
        <p:blipFill>
          <a:blip r:embed="rId3" cstate="print"/>
          <a:stretch>
            <a:fillRect/>
          </a:stretch>
        </p:blipFill>
        <p:spPr>
          <a:xfrm>
            <a:off x="1475656" y="1590933"/>
            <a:ext cx="2232248" cy="2276872"/>
          </a:xfrm>
          <a:prstGeom prst="rect">
            <a:avLst/>
          </a:prstGeom>
        </p:spPr>
      </p:pic>
      <p:pic>
        <p:nvPicPr>
          <p:cNvPr id="11" name="Image 10"/>
          <p:cNvPicPr>
            <a:picLocks noChangeAspect="1"/>
          </p:cNvPicPr>
          <p:nvPr/>
        </p:nvPicPr>
        <p:blipFill>
          <a:blip r:embed="rId4" cstate="print"/>
          <a:stretch>
            <a:fillRect/>
          </a:stretch>
        </p:blipFill>
        <p:spPr>
          <a:xfrm>
            <a:off x="5260115" y="1599553"/>
            <a:ext cx="2160240" cy="2259632"/>
          </a:xfrm>
          <a:prstGeom prst="rect">
            <a:avLst/>
          </a:prstGeom>
        </p:spPr>
      </p:pic>
      <p:pic>
        <p:nvPicPr>
          <p:cNvPr id="12" name="Image 11"/>
          <p:cNvPicPr>
            <a:picLocks noChangeAspect="1"/>
          </p:cNvPicPr>
          <p:nvPr/>
        </p:nvPicPr>
        <p:blipFill>
          <a:blip r:embed="rId5" cstate="print"/>
          <a:stretch>
            <a:fillRect/>
          </a:stretch>
        </p:blipFill>
        <p:spPr>
          <a:xfrm>
            <a:off x="5332123" y="4006421"/>
            <a:ext cx="2016224" cy="788957"/>
          </a:xfrm>
          <a:prstGeom prst="rect">
            <a:avLst/>
          </a:prstGeom>
        </p:spPr>
      </p:pic>
      <p:sp>
        <p:nvSpPr>
          <p:cNvPr id="13" name="Rectangle 12"/>
          <p:cNvSpPr/>
          <p:nvPr/>
        </p:nvSpPr>
        <p:spPr>
          <a:xfrm>
            <a:off x="1433512" y="5627355"/>
            <a:ext cx="1916473" cy="369332"/>
          </a:xfrm>
          <a:prstGeom prst="rect">
            <a:avLst/>
          </a:prstGeom>
        </p:spPr>
        <p:txBody>
          <a:bodyPr wrap="none">
            <a:spAutoFit/>
          </a:bodyPr>
          <a:lstStyle/>
          <a:p>
            <a:r>
              <a:rPr lang="fr-FR" i="1" dirty="0" smtClean="0">
                <a:solidFill>
                  <a:srgbClr val="FF6600"/>
                </a:solidFill>
                <a:latin typeface="Arial" panose="020B0604020202020204" pitchFamily="34" charset="0"/>
                <a:ea typeface="Adobe Gothic Std B" pitchFamily="34" charset="-128"/>
                <a:cs typeface="Arial" panose="020B0604020202020204" pitchFamily="34" charset="0"/>
              </a:rPr>
              <a:t>DEVELOPPEUR</a:t>
            </a:r>
            <a:endParaRPr lang="fr-FR" i="1" dirty="0">
              <a:solidFill>
                <a:srgbClr val="FF6600"/>
              </a:solidFill>
              <a:latin typeface="Arial" panose="020B0604020202020204" pitchFamily="34" charset="0"/>
              <a:cs typeface="Arial" panose="020B0604020202020204" pitchFamily="34" charset="0"/>
            </a:endParaRPr>
          </a:p>
        </p:txBody>
      </p:sp>
      <p:sp>
        <p:nvSpPr>
          <p:cNvPr id="9" name="Rectangle 8"/>
          <p:cNvSpPr/>
          <p:nvPr/>
        </p:nvSpPr>
        <p:spPr>
          <a:xfrm>
            <a:off x="1482090" y="4084711"/>
            <a:ext cx="2592288" cy="738664"/>
          </a:xfrm>
          <a:prstGeom prst="rect">
            <a:avLst/>
          </a:prstGeom>
        </p:spPr>
        <p:txBody>
          <a:bodyPr wrap="square">
            <a:spAutoFit/>
          </a:bodyPr>
          <a:lstStyle/>
          <a:p>
            <a:r>
              <a:rPr lang="fr-FR" sz="1400" dirty="0">
                <a:solidFill>
                  <a:schemeClr val="bg1"/>
                </a:solidFill>
                <a:latin typeface="Arial" panose="020B0604020202020204" pitchFamily="34" charset="0"/>
                <a:cs typeface="Arial" panose="020B0604020202020204" pitchFamily="34" charset="0"/>
              </a:rPr>
              <a:t>&lt; html&gt;</a:t>
            </a:r>
          </a:p>
          <a:p>
            <a:r>
              <a:rPr lang="fr-FR" sz="1400" dirty="0" err="1">
                <a:solidFill>
                  <a:schemeClr val="bg1"/>
                </a:solidFill>
                <a:latin typeface="Arial" panose="020B0604020202020204" pitchFamily="34" charset="0"/>
                <a:cs typeface="Arial" panose="020B0604020202020204" pitchFamily="34" charset="0"/>
              </a:rPr>
              <a:t>Aniss</a:t>
            </a:r>
            <a:r>
              <a:rPr lang="fr-FR" sz="1400" dirty="0">
                <a:solidFill>
                  <a:schemeClr val="bg1"/>
                </a:solidFill>
                <a:latin typeface="Arial" panose="020B0604020202020204" pitchFamily="34" charset="0"/>
                <a:cs typeface="Arial" panose="020B0604020202020204" pitchFamily="34" charset="0"/>
              </a:rPr>
              <a:t> Hadj SLIMANE </a:t>
            </a:r>
          </a:p>
          <a:p>
            <a:r>
              <a:rPr lang="fr-FR" sz="1400" dirty="0">
                <a:solidFill>
                  <a:schemeClr val="bg1"/>
                </a:solidFill>
                <a:latin typeface="Arial" panose="020B0604020202020204" pitchFamily="34" charset="0"/>
                <a:cs typeface="Arial" panose="020B0604020202020204" pitchFamily="34" charset="0"/>
              </a:rPr>
              <a:t>&lt;/html&gt;</a:t>
            </a:r>
          </a:p>
        </p:txBody>
      </p:sp>
      <p:sp>
        <p:nvSpPr>
          <p:cNvPr id="15" name="Rectangle 14"/>
          <p:cNvSpPr/>
          <p:nvPr/>
        </p:nvSpPr>
        <p:spPr>
          <a:xfrm>
            <a:off x="5115277" y="4823375"/>
            <a:ext cx="2592288" cy="307777"/>
          </a:xfrm>
          <a:prstGeom prst="rect">
            <a:avLst/>
          </a:prstGeom>
        </p:spPr>
        <p:txBody>
          <a:bodyPr wrap="square">
            <a:spAutoFit/>
          </a:bodyPr>
          <a:lstStyle/>
          <a:p>
            <a:pPr algn="ctr"/>
            <a:r>
              <a:rPr lang="fr-FR" sz="1400" dirty="0" err="1">
                <a:solidFill>
                  <a:schemeClr val="bg1"/>
                </a:solidFill>
                <a:latin typeface="Arial" panose="020B0604020202020204" pitchFamily="34" charset="0"/>
                <a:cs typeface="Arial" panose="020B0604020202020204" pitchFamily="34" charset="0"/>
              </a:rPr>
              <a:t>Mame</a:t>
            </a:r>
            <a:r>
              <a:rPr lang="fr-FR" sz="1400" dirty="0">
                <a:solidFill>
                  <a:schemeClr val="bg1"/>
                </a:solidFill>
                <a:latin typeface="Arial" panose="020B0604020202020204" pitchFamily="34" charset="0"/>
                <a:cs typeface="Arial" panose="020B0604020202020204" pitchFamily="34" charset="0"/>
              </a:rPr>
              <a:t> </a:t>
            </a:r>
            <a:r>
              <a:rPr lang="fr-FR" sz="1400" dirty="0" err="1">
                <a:solidFill>
                  <a:schemeClr val="bg1"/>
                </a:solidFill>
                <a:latin typeface="Arial" panose="020B0604020202020204" pitchFamily="34" charset="0"/>
                <a:cs typeface="Arial" panose="020B0604020202020204" pitchFamily="34" charset="0"/>
              </a:rPr>
              <a:t>Bounama</a:t>
            </a:r>
            <a:r>
              <a:rPr lang="fr-FR" sz="1400" dirty="0">
                <a:solidFill>
                  <a:schemeClr val="bg1"/>
                </a:solidFill>
                <a:latin typeface="Arial" panose="020B0604020202020204" pitchFamily="34" charset="0"/>
                <a:cs typeface="Arial" panose="020B0604020202020204" pitchFamily="34" charset="0"/>
              </a:rPr>
              <a:t> SARR</a:t>
            </a:r>
          </a:p>
        </p:txBody>
      </p:sp>
      <p:sp>
        <p:nvSpPr>
          <p:cNvPr id="16" name="Rectangle 15"/>
          <p:cNvSpPr/>
          <p:nvPr/>
        </p:nvSpPr>
        <p:spPr>
          <a:xfrm>
            <a:off x="5652120" y="5627355"/>
            <a:ext cx="1334020" cy="369332"/>
          </a:xfrm>
          <a:prstGeom prst="rect">
            <a:avLst/>
          </a:prstGeom>
        </p:spPr>
        <p:txBody>
          <a:bodyPr wrap="none">
            <a:spAutoFit/>
          </a:bodyPr>
          <a:lstStyle/>
          <a:p>
            <a:r>
              <a:rPr lang="fr-FR" i="1" dirty="0" smtClean="0">
                <a:solidFill>
                  <a:srgbClr val="FF6600"/>
                </a:solidFill>
                <a:latin typeface="Franklin Gothic Medium" panose="020B0603020102020204" pitchFamily="34" charset="0"/>
                <a:ea typeface="Adobe Gothic Std B" pitchFamily="34" charset="-128"/>
              </a:rPr>
              <a:t>GRAPHISTE</a:t>
            </a:r>
            <a:endParaRPr lang="fr-FR" i="1" dirty="0">
              <a:solidFill>
                <a:srgbClr val="FF6600"/>
              </a:solidFill>
              <a:latin typeface="Franklin Gothic Medium" panose="020B0603020102020204" pitchFamily="34" charset="0"/>
            </a:endParaRPr>
          </a:p>
        </p:txBody>
      </p:sp>
    </p:spTree>
    <p:extLst>
      <p:ext uri="{BB962C8B-B14F-4D97-AF65-F5344CB8AC3E}">
        <p14:creationId xmlns:p14="http://schemas.microsoft.com/office/powerpoint/2010/main" val="80302763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p:cNvPicPr>
            <a:picLocks noChangeAspect="1"/>
          </p:cNvPicPr>
          <p:nvPr/>
        </p:nvPicPr>
        <p:blipFill>
          <a:blip r:embed="rId2"/>
          <a:stretch>
            <a:fillRect/>
          </a:stretch>
        </p:blipFill>
        <p:spPr>
          <a:xfrm>
            <a:off x="457200" y="419100"/>
            <a:ext cx="8229600" cy="6019800"/>
          </a:xfrm>
          <a:prstGeom prst="rect">
            <a:avLst/>
          </a:prstGeom>
        </p:spPr>
      </p:pic>
    </p:spTree>
    <p:extLst>
      <p:ext uri="{BB962C8B-B14F-4D97-AF65-F5344CB8AC3E}">
        <p14:creationId xmlns:p14="http://schemas.microsoft.com/office/powerpoint/2010/main" val="306640590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re 1"/>
          <p:cNvSpPr txBox="1">
            <a:spLocks/>
          </p:cNvSpPr>
          <p:nvPr/>
        </p:nvSpPr>
        <p:spPr>
          <a:xfrm>
            <a:off x="755576" y="2708920"/>
            <a:ext cx="7738119" cy="936104"/>
          </a:xfrm>
          <a:prstGeom prst="rect">
            <a:avLst/>
          </a:prstGeom>
        </p:spPr>
        <p:txBody>
          <a:bodyPr vert="horz" lIns="45720" tIns="0" rIns="45720" bIns="0" anchor="t">
            <a:normAutofit fontScale="85000" lnSpcReduction="20000"/>
          </a:bodyPr>
          <a:lstStyle>
            <a:lvl1pPr algn="l" rtl="0" eaLnBrk="1" latinLnBrk="0" hangingPunct="1">
              <a:spcBef>
                <a:spcPct val="0"/>
              </a:spcBef>
              <a:buNone/>
              <a:defRPr kumimoji="0" sz="4200" b="1" kern="1200" cap="none" baseline="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50800" dist="38100" dir="5400000" algn="t" rotWithShape="0">
                    <a:prstClr val="black">
                      <a:alpha val="50000"/>
                    </a:prstClr>
                  </a:outerShdw>
                </a:effectLst>
                <a:latin typeface="+mj-lt"/>
                <a:ea typeface="+mj-ea"/>
                <a:cs typeface="+mj-cs"/>
              </a:defRPr>
            </a:lvl1pPr>
          </a:lstStyle>
          <a:p>
            <a:pPr algn="ctr"/>
            <a:r>
              <a:rPr lang="fr-FR" dirty="0" smtClean="0">
                <a:solidFill>
                  <a:schemeClr val="tx2">
                    <a:lumMod val="40000"/>
                    <a:lumOff val="60000"/>
                  </a:schemeClr>
                </a:solidFill>
                <a:latin typeface="Franklin Gothic Medium" panose="020B0603020102020204" pitchFamily="34" charset="0"/>
              </a:rPr>
              <a:t/>
            </a:r>
            <a:br>
              <a:rPr lang="fr-FR" dirty="0" smtClean="0">
                <a:solidFill>
                  <a:schemeClr val="tx2">
                    <a:lumMod val="40000"/>
                    <a:lumOff val="60000"/>
                  </a:schemeClr>
                </a:solidFill>
                <a:latin typeface="Franklin Gothic Medium" panose="020B0603020102020204" pitchFamily="34" charset="0"/>
              </a:rPr>
            </a:br>
            <a:r>
              <a:rPr lang="fr-FR" dirty="0" smtClean="0">
                <a:solidFill>
                  <a:schemeClr val="tx2">
                    <a:lumMod val="40000"/>
                    <a:lumOff val="60000"/>
                  </a:schemeClr>
                </a:solidFill>
                <a:latin typeface="Franklin Gothic Medium" panose="020B0603020102020204" pitchFamily="34" charset="0"/>
              </a:rPr>
              <a:t>Pistes créatives</a:t>
            </a:r>
            <a:endParaRPr lang="fr-FR" dirty="0">
              <a:solidFill>
                <a:schemeClr val="tx2">
                  <a:lumMod val="40000"/>
                  <a:lumOff val="60000"/>
                </a:schemeClr>
              </a:solidFill>
              <a:latin typeface="Franklin Gothic Medium" panose="020B0603020102020204" pitchFamily="34" charset="0"/>
            </a:endParaRPr>
          </a:p>
        </p:txBody>
      </p:sp>
    </p:spTree>
    <p:extLst>
      <p:ext uri="{BB962C8B-B14F-4D97-AF65-F5344CB8AC3E}">
        <p14:creationId xmlns:p14="http://schemas.microsoft.com/office/powerpoint/2010/main" val="73352417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51520" y="404664"/>
            <a:ext cx="2450160" cy="461665"/>
          </a:xfrm>
          <a:prstGeom prst="rect">
            <a:avLst/>
          </a:prstGeom>
        </p:spPr>
        <p:txBody>
          <a:bodyPr wrap="none">
            <a:spAutoFit/>
          </a:bodyPr>
          <a:lstStyle/>
          <a:p>
            <a:r>
              <a:rPr lang="fr-FR" sz="2400" dirty="0" smtClean="0">
                <a:ea typeface="Adobe Gothic Std B" pitchFamily="34" charset="-128"/>
              </a:rPr>
              <a:t>Inspirations LOGO</a:t>
            </a:r>
            <a:endParaRPr lang="fr-FR" sz="2400" dirty="0"/>
          </a:p>
        </p:txBody>
      </p:sp>
      <p:pic>
        <p:nvPicPr>
          <p:cNvPr id="4" name="Picture 2" descr="C:\Users\lasot\Desktop\1.png"/>
          <p:cNvPicPr>
            <a:picLocks noChangeAspect="1" noChangeArrowheads="1"/>
          </p:cNvPicPr>
          <p:nvPr/>
        </p:nvPicPr>
        <p:blipFill>
          <a:blip r:embed="rId2"/>
          <a:srcRect/>
          <a:stretch>
            <a:fillRect/>
          </a:stretch>
        </p:blipFill>
        <p:spPr bwMode="auto">
          <a:xfrm>
            <a:off x="1331640" y="1484784"/>
            <a:ext cx="3214710" cy="1571636"/>
          </a:xfrm>
          <a:prstGeom prst="rect">
            <a:avLst/>
          </a:prstGeom>
          <a:noFill/>
        </p:spPr>
      </p:pic>
      <p:pic>
        <p:nvPicPr>
          <p:cNvPr id="5" name="Picture 3" descr="C:\Users\lasot\Desktop\3.png"/>
          <p:cNvPicPr>
            <a:picLocks noChangeAspect="1" noChangeArrowheads="1"/>
          </p:cNvPicPr>
          <p:nvPr/>
        </p:nvPicPr>
        <p:blipFill>
          <a:blip r:embed="rId3"/>
          <a:srcRect/>
          <a:stretch>
            <a:fillRect/>
          </a:stretch>
        </p:blipFill>
        <p:spPr bwMode="auto">
          <a:xfrm>
            <a:off x="1501956" y="4005064"/>
            <a:ext cx="3115262" cy="1851433"/>
          </a:xfrm>
          <a:prstGeom prst="rect">
            <a:avLst/>
          </a:prstGeom>
          <a:noFill/>
        </p:spPr>
      </p:pic>
      <p:pic>
        <p:nvPicPr>
          <p:cNvPr id="7" name="Picture 4" descr="C:\Users\lasot\Desktop\inspirationsgraphiques-logotype-ikea-seventy-agency-brand-new-design-underconsideration-decryptage-logo-graphisme-agence-graphiste-04.gif"/>
          <p:cNvPicPr>
            <a:picLocks noChangeAspect="1" noChangeArrowheads="1" noCrop="1"/>
          </p:cNvPicPr>
          <p:nvPr/>
        </p:nvPicPr>
        <p:blipFill>
          <a:blip r:embed="rId4"/>
          <a:srcRect/>
          <a:stretch>
            <a:fillRect/>
          </a:stretch>
        </p:blipFill>
        <p:spPr bwMode="auto">
          <a:xfrm>
            <a:off x="4932040" y="4005064"/>
            <a:ext cx="2736304" cy="1728192"/>
          </a:xfrm>
          <a:prstGeom prst="rect">
            <a:avLst/>
          </a:prstGeom>
          <a:noFill/>
        </p:spPr>
      </p:pic>
      <p:pic>
        <p:nvPicPr>
          <p:cNvPr id="8" name="Picture 5" descr="C:\Users\lasot\Desktop\1.png"/>
          <p:cNvPicPr>
            <a:picLocks noChangeAspect="1" noChangeArrowheads="1"/>
          </p:cNvPicPr>
          <p:nvPr/>
        </p:nvPicPr>
        <p:blipFill>
          <a:blip r:embed="rId5"/>
          <a:srcRect/>
          <a:stretch>
            <a:fillRect/>
          </a:stretch>
        </p:blipFill>
        <p:spPr bwMode="auto">
          <a:xfrm>
            <a:off x="5004048" y="1340768"/>
            <a:ext cx="2466975" cy="1847850"/>
          </a:xfrm>
          <a:prstGeom prst="rect">
            <a:avLst/>
          </a:prstGeom>
          <a:noFill/>
        </p:spPr>
      </p:pic>
    </p:spTree>
    <p:extLst>
      <p:ext uri="{BB962C8B-B14F-4D97-AF65-F5344CB8AC3E}">
        <p14:creationId xmlns:p14="http://schemas.microsoft.com/office/powerpoint/2010/main" val="91037441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51520" y="404664"/>
            <a:ext cx="2450160" cy="461665"/>
          </a:xfrm>
          <a:prstGeom prst="rect">
            <a:avLst/>
          </a:prstGeom>
        </p:spPr>
        <p:txBody>
          <a:bodyPr wrap="none">
            <a:spAutoFit/>
          </a:bodyPr>
          <a:lstStyle/>
          <a:p>
            <a:r>
              <a:rPr lang="fr-FR" sz="2400" dirty="0" smtClean="0">
                <a:ea typeface="Adobe Gothic Std B" pitchFamily="34" charset="-128"/>
              </a:rPr>
              <a:t>Inspirations LOGO</a:t>
            </a:r>
            <a:endParaRPr lang="fr-FR" sz="2400" dirty="0"/>
          </a:p>
        </p:txBody>
      </p:sp>
      <p:pic>
        <p:nvPicPr>
          <p:cNvPr id="1026" name="Picture 2" descr="C:\Users\lasot\Desktop\81.png"/>
          <p:cNvPicPr>
            <a:picLocks noChangeAspect="1" noChangeArrowheads="1"/>
          </p:cNvPicPr>
          <p:nvPr/>
        </p:nvPicPr>
        <p:blipFill>
          <a:blip r:embed="rId2"/>
          <a:srcRect/>
          <a:stretch>
            <a:fillRect/>
          </a:stretch>
        </p:blipFill>
        <p:spPr bwMode="auto">
          <a:xfrm>
            <a:off x="142844" y="1500174"/>
            <a:ext cx="2286016" cy="1469582"/>
          </a:xfrm>
          <a:prstGeom prst="rect">
            <a:avLst/>
          </a:prstGeom>
          <a:noFill/>
        </p:spPr>
      </p:pic>
      <p:pic>
        <p:nvPicPr>
          <p:cNvPr id="1027" name="Picture 3" descr="C:\Users\lasot\Desktop\82.png"/>
          <p:cNvPicPr>
            <a:picLocks noChangeAspect="1" noChangeArrowheads="1"/>
          </p:cNvPicPr>
          <p:nvPr/>
        </p:nvPicPr>
        <p:blipFill>
          <a:blip r:embed="rId3"/>
          <a:srcRect/>
          <a:stretch>
            <a:fillRect/>
          </a:stretch>
        </p:blipFill>
        <p:spPr bwMode="auto">
          <a:xfrm>
            <a:off x="2571736" y="857232"/>
            <a:ext cx="2143125" cy="2143125"/>
          </a:xfrm>
          <a:prstGeom prst="rect">
            <a:avLst/>
          </a:prstGeom>
          <a:noFill/>
        </p:spPr>
      </p:pic>
      <p:pic>
        <p:nvPicPr>
          <p:cNvPr id="1028" name="Picture 4" descr="C:\Users\lasot\Desktop\83.png"/>
          <p:cNvPicPr>
            <a:picLocks noChangeAspect="1" noChangeArrowheads="1"/>
          </p:cNvPicPr>
          <p:nvPr/>
        </p:nvPicPr>
        <p:blipFill>
          <a:blip r:embed="rId4"/>
          <a:srcRect/>
          <a:stretch>
            <a:fillRect/>
          </a:stretch>
        </p:blipFill>
        <p:spPr bwMode="auto">
          <a:xfrm>
            <a:off x="4929190" y="785794"/>
            <a:ext cx="2105025" cy="2171700"/>
          </a:xfrm>
          <a:prstGeom prst="rect">
            <a:avLst/>
          </a:prstGeom>
          <a:noFill/>
        </p:spPr>
      </p:pic>
      <p:pic>
        <p:nvPicPr>
          <p:cNvPr id="1029" name="Picture 5" descr="C:\Users\lasot\Desktop\84.png"/>
          <p:cNvPicPr>
            <a:picLocks noChangeAspect="1" noChangeArrowheads="1"/>
          </p:cNvPicPr>
          <p:nvPr/>
        </p:nvPicPr>
        <p:blipFill>
          <a:blip r:embed="rId5"/>
          <a:srcRect/>
          <a:stretch>
            <a:fillRect/>
          </a:stretch>
        </p:blipFill>
        <p:spPr bwMode="auto">
          <a:xfrm>
            <a:off x="71406" y="3367098"/>
            <a:ext cx="2924175" cy="1562100"/>
          </a:xfrm>
          <a:prstGeom prst="rect">
            <a:avLst/>
          </a:prstGeom>
          <a:noFill/>
        </p:spPr>
      </p:pic>
      <p:pic>
        <p:nvPicPr>
          <p:cNvPr id="1030" name="Picture 6" descr="C:\Users\lasot\Desktop\85.png"/>
          <p:cNvPicPr>
            <a:picLocks noChangeAspect="1" noChangeArrowheads="1"/>
          </p:cNvPicPr>
          <p:nvPr/>
        </p:nvPicPr>
        <p:blipFill>
          <a:blip r:embed="rId6"/>
          <a:srcRect/>
          <a:stretch>
            <a:fillRect/>
          </a:stretch>
        </p:blipFill>
        <p:spPr bwMode="auto">
          <a:xfrm>
            <a:off x="5615018" y="3548073"/>
            <a:ext cx="3314700" cy="1381125"/>
          </a:xfrm>
          <a:prstGeom prst="rect">
            <a:avLst/>
          </a:prstGeom>
          <a:noFill/>
        </p:spPr>
      </p:pic>
      <p:pic>
        <p:nvPicPr>
          <p:cNvPr id="1031" name="Picture 7" descr="C:\Users\lasot\Desktop\86.jpg"/>
          <p:cNvPicPr>
            <a:picLocks noChangeAspect="1" noChangeArrowheads="1"/>
          </p:cNvPicPr>
          <p:nvPr/>
        </p:nvPicPr>
        <p:blipFill>
          <a:blip r:embed="rId7"/>
          <a:srcRect/>
          <a:stretch>
            <a:fillRect/>
          </a:stretch>
        </p:blipFill>
        <p:spPr bwMode="auto">
          <a:xfrm>
            <a:off x="7072330" y="1285860"/>
            <a:ext cx="2000232" cy="2143125"/>
          </a:xfrm>
          <a:prstGeom prst="rect">
            <a:avLst/>
          </a:prstGeom>
          <a:noFill/>
        </p:spPr>
      </p:pic>
      <p:pic>
        <p:nvPicPr>
          <p:cNvPr id="1032" name="Picture 8" descr="C:\Users\lasot\Desktop\87.png"/>
          <p:cNvPicPr>
            <a:picLocks noChangeAspect="1" noChangeArrowheads="1"/>
          </p:cNvPicPr>
          <p:nvPr/>
        </p:nvPicPr>
        <p:blipFill>
          <a:blip r:embed="rId8"/>
          <a:srcRect/>
          <a:stretch>
            <a:fillRect/>
          </a:stretch>
        </p:blipFill>
        <p:spPr bwMode="auto">
          <a:xfrm>
            <a:off x="5643570" y="5153048"/>
            <a:ext cx="2933700" cy="1562100"/>
          </a:xfrm>
          <a:prstGeom prst="rect">
            <a:avLst/>
          </a:prstGeom>
          <a:noFill/>
        </p:spPr>
      </p:pic>
      <p:pic>
        <p:nvPicPr>
          <p:cNvPr id="1033" name="Picture 9" descr="C:\Users\lasot\Desktop\88.jpg"/>
          <p:cNvPicPr>
            <a:picLocks noChangeAspect="1" noChangeArrowheads="1"/>
          </p:cNvPicPr>
          <p:nvPr/>
        </p:nvPicPr>
        <p:blipFill>
          <a:blip r:embed="rId9"/>
          <a:srcRect/>
          <a:stretch>
            <a:fillRect/>
          </a:stretch>
        </p:blipFill>
        <p:spPr bwMode="auto">
          <a:xfrm>
            <a:off x="61905" y="5500702"/>
            <a:ext cx="3438525" cy="1333500"/>
          </a:xfrm>
          <a:prstGeom prst="rect">
            <a:avLst/>
          </a:prstGeom>
          <a:noFill/>
        </p:spPr>
      </p:pic>
      <p:pic>
        <p:nvPicPr>
          <p:cNvPr id="1035" name="Picture 11" descr="C:\Users\lasot\Desktop\00.png"/>
          <p:cNvPicPr>
            <a:picLocks noChangeAspect="1" noChangeArrowheads="1"/>
          </p:cNvPicPr>
          <p:nvPr/>
        </p:nvPicPr>
        <p:blipFill>
          <a:blip r:embed="rId10"/>
          <a:srcRect/>
          <a:stretch>
            <a:fillRect/>
          </a:stretch>
        </p:blipFill>
        <p:spPr bwMode="auto">
          <a:xfrm>
            <a:off x="3214678" y="3286124"/>
            <a:ext cx="2143125" cy="2143125"/>
          </a:xfrm>
          <a:prstGeom prst="rect">
            <a:avLst/>
          </a:prstGeom>
          <a:noFill/>
        </p:spPr>
      </p:pic>
    </p:spTree>
    <p:extLst>
      <p:ext uri="{BB962C8B-B14F-4D97-AF65-F5344CB8AC3E}">
        <p14:creationId xmlns:p14="http://schemas.microsoft.com/office/powerpoint/2010/main" val="38845179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51520" y="404664"/>
            <a:ext cx="2302884" cy="461665"/>
          </a:xfrm>
          <a:prstGeom prst="rect">
            <a:avLst/>
          </a:prstGeom>
        </p:spPr>
        <p:txBody>
          <a:bodyPr wrap="none">
            <a:spAutoFit/>
          </a:bodyPr>
          <a:lstStyle/>
          <a:p>
            <a:r>
              <a:rPr lang="fr-FR" sz="2400" dirty="0" smtClean="0">
                <a:ea typeface="Adobe Gothic Std B" pitchFamily="34" charset="-128"/>
              </a:rPr>
              <a:t>Recherche LOGO</a:t>
            </a:r>
            <a:endParaRPr lang="fr-FR" sz="2400" dirty="0"/>
          </a:p>
        </p:txBody>
      </p:sp>
      <p:pic>
        <p:nvPicPr>
          <p:cNvPr id="2" name="Image 1"/>
          <p:cNvPicPr>
            <a:picLocks noChangeAspect="1"/>
          </p:cNvPicPr>
          <p:nvPr/>
        </p:nvPicPr>
        <p:blipFill>
          <a:blip r:embed="rId2"/>
          <a:stretch>
            <a:fillRect/>
          </a:stretch>
        </p:blipFill>
        <p:spPr>
          <a:xfrm>
            <a:off x="323528" y="1065080"/>
            <a:ext cx="8424936" cy="5135200"/>
          </a:xfrm>
          <a:prstGeom prst="rect">
            <a:avLst/>
          </a:prstGeom>
        </p:spPr>
      </p:pic>
    </p:spTree>
    <p:extLst>
      <p:ext uri="{BB962C8B-B14F-4D97-AF65-F5344CB8AC3E}">
        <p14:creationId xmlns:p14="http://schemas.microsoft.com/office/powerpoint/2010/main" val="12515536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51520" y="404664"/>
            <a:ext cx="2302884" cy="461665"/>
          </a:xfrm>
          <a:prstGeom prst="rect">
            <a:avLst/>
          </a:prstGeom>
        </p:spPr>
        <p:txBody>
          <a:bodyPr wrap="none">
            <a:spAutoFit/>
          </a:bodyPr>
          <a:lstStyle/>
          <a:p>
            <a:r>
              <a:rPr lang="fr-FR" sz="2400" dirty="0" smtClean="0">
                <a:ea typeface="Adobe Gothic Std B" pitchFamily="34" charset="-128"/>
              </a:rPr>
              <a:t>Recherche LOGO</a:t>
            </a:r>
            <a:endParaRPr lang="fr-FR" sz="2400" dirty="0"/>
          </a:p>
        </p:txBody>
      </p:sp>
      <p:pic>
        <p:nvPicPr>
          <p:cNvPr id="3" name="Image 2"/>
          <p:cNvPicPr>
            <a:picLocks noChangeAspect="1"/>
          </p:cNvPicPr>
          <p:nvPr/>
        </p:nvPicPr>
        <p:blipFill>
          <a:blip r:embed="rId2"/>
          <a:stretch>
            <a:fillRect/>
          </a:stretch>
        </p:blipFill>
        <p:spPr>
          <a:xfrm>
            <a:off x="323528" y="1197205"/>
            <a:ext cx="8497686" cy="5184123"/>
          </a:xfrm>
          <a:prstGeom prst="rect">
            <a:avLst/>
          </a:prstGeom>
        </p:spPr>
      </p:pic>
    </p:spTree>
    <p:extLst>
      <p:ext uri="{BB962C8B-B14F-4D97-AF65-F5344CB8AC3E}">
        <p14:creationId xmlns:p14="http://schemas.microsoft.com/office/powerpoint/2010/main" val="184888785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14282" y="214290"/>
            <a:ext cx="3147015" cy="830997"/>
          </a:xfrm>
          <a:prstGeom prst="rect">
            <a:avLst/>
          </a:prstGeom>
        </p:spPr>
        <p:txBody>
          <a:bodyPr wrap="none">
            <a:spAutoFit/>
          </a:bodyPr>
          <a:lstStyle/>
          <a:p>
            <a:r>
              <a:rPr lang="fr-FR" sz="2400" dirty="0" smtClean="0">
                <a:latin typeface="Franklin Gothic Medium" panose="020B0603020102020204" pitchFamily="34" charset="0"/>
                <a:ea typeface="Adobe Gothic Std B" pitchFamily="34" charset="-128"/>
              </a:rPr>
              <a:t>CHOIX DES COULEURS</a:t>
            </a:r>
          </a:p>
          <a:p>
            <a:r>
              <a:rPr lang="fr-FR" sz="2400" dirty="0" smtClean="0">
                <a:latin typeface="Franklin Gothic Medium" panose="020B0603020102020204" pitchFamily="34" charset="0"/>
                <a:ea typeface="Adobe Gothic Std B" pitchFamily="34" charset="-128"/>
              </a:rPr>
              <a:t>Tonalité du projet</a:t>
            </a:r>
            <a:endParaRPr lang="fr-FR" sz="2400" dirty="0">
              <a:latin typeface="Franklin Gothic Medium" panose="020B0603020102020204" pitchFamily="34" charset="0"/>
            </a:endParaRPr>
          </a:p>
        </p:txBody>
      </p:sp>
      <p:sp>
        <p:nvSpPr>
          <p:cNvPr id="3" name="ZoneTexte 2"/>
          <p:cNvSpPr txBox="1"/>
          <p:nvPr/>
        </p:nvSpPr>
        <p:spPr>
          <a:xfrm>
            <a:off x="251520" y="1052736"/>
            <a:ext cx="8496944" cy="4247317"/>
          </a:xfrm>
          <a:prstGeom prst="rect">
            <a:avLst/>
          </a:prstGeom>
          <a:noFill/>
        </p:spPr>
        <p:txBody>
          <a:bodyPr wrap="square" rtlCol="0">
            <a:spAutoFit/>
          </a:bodyPr>
          <a:lstStyle/>
          <a:p>
            <a:r>
              <a:rPr lang="fr-FR" sz="1400" dirty="0" smtClean="0">
                <a:latin typeface="Arial" panose="020B0604020202020204" pitchFamily="34" charset="0"/>
                <a:cs typeface="Arial" panose="020B0604020202020204" pitchFamily="34" charset="0"/>
              </a:rPr>
              <a:t>L’univers colorimétrique s’oriente vers la recherche du savoir. Dans le cadre du site METLO, nous utiliserons principalement des couleurs figurants ci-dessous :</a:t>
            </a:r>
          </a:p>
          <a:p>
            <a:r>
              <a:rPr lang="fr-FR" sz="1400" b="1" dirty="0">
                <a:latin typeface="Arial" panose="020B0604020202020204" pitchFamily="34" charset="0"/>
                <a:cs typeface="Arial" panose="020B0604020202020204" pitchFamily="34" charset="0"/>
              </a:rPr>
              <a:t> </a:t>
            </a:r>
            <a:r>
              <a:rPr lang="fr-FR" sz="1400" b="1" dirty="0" smtClean="0">
                <a:latin typeface="Arial" panose="020B0604020202020204" pitchFamily="34" charset="0"/>
                <a:cs typeface="Arial" panose="020B0604020202020204" pitchFamily="34" charset="0"/>
              </a:rPr>
              <a:t>Du bleu </a:t>
            </a:r>
            <a:r>
              <a:rPr lang="fr-FR" sz="1400" dirty="0" smtClean="0">
                <a:latin typeface="Arial" panose="020B0604020202020204" pitchFamily="34" charset="0"/>
                <a:cs typeface="Arial" panose="020B0604020202020204" pitchFamily="34" charset="0"/>
              </a:rPr>
              <a:t>: on pense de suite au ciel et à la mer... deux éléments naturels qui font partie de notre quotidien.</a:t>
            </a:r>
          </a:p>
          <a:p>
            <a:r>
              <a:rPr lang="fr-FR" sz="1400" dirty="0" smtClean="0">
                <a:latin typeface="Arial" panose="020B0604020202020204" pitchFamily="34" charset="0"/>
                <a:cs typeface="Arial" panose="020B0604020202020204" pitchFamily="34" charset="0"/>
              </a:rPr>
              <a:t> Cela est peut-être l'une des raisons que le bleu soit une des couleurs préférées. </a:t>
            </a:r>
            <a:br>
              <a:rPr lang="fr-FR" sz="1400" dirty="0" smtClean="0">
                <a:latin typeface="Arial" panose="020B0604020202020204" pitchFamily="34" charset="0"/>
                <a:cs typeface="Arial" panose="020B0604020202020204" pitchFamily="34" charset="0"/>
              </a:rPr>
            </a:br>
            <a:r>
              <a:rPr lang="fr-FR" sz="1400" dirty="0" smtClean="0">
                <a:latin typeface="Arial" panose="020B0604020202020204" pitchFamily="34" charset="0"/>
                <a:cs typeface="Arial" panose="020B0604020202020204" pitchFamily="34" charset="0"/>
              </a:rPr>
              <a:t>Signification positive : rêve, sagesse, sérénité, vérité, loyauté, fraîcheur…</a:t>
            </a:r>
            <a:br>
              <a:rPr lang="fr-FR" sz="1400" dirty="0" smtClean="0">
                <a:latin typeface="Arial" panose="020B0604020202020204" pitchFamily="34" charset="0"/>
                <a:cs typeface="Arial" panose="020B0604020202020204" pitchFamily="34" charset="0"/>
              </a:rPr>
            </a:br>
            <a:endParaRPr lang="fr-FR" sz="1400" dirty="0" smtClean="0">
              <a:latin typeface="Arial" panose="020B0604020202020204" pitchFamily="34" charset="0"/>
              <a:cs typeface="Arial" panose="020B0604020202020204" pitchFamily="34" charset="0"/>
            </a:endParaRPr>
          </a:p>
          <a:p>
            <a:r>
              <a:rPr lang="fr-FR" sz="1400" b="1" dirty="0">
                <a:latin typeface="Arial" panose="020B0604020202020204" pitchFamily="34" charset="0"/>
                <a:cs typeface="Arial" panose="020B0604020202020204" pitchFamily="34" charset="0"/>
              </a:rPr>
              <a:t>Du </a:t>
            </a:r>
            <a:r>
              <a:rPr lang="fr-FR" sz="1400" b="1" dirty="0" smtClean="0">
                <a:latin typeface="Arial" panose="020B0604020202020204" pitchFamily="34" charset="0"/>
                <a:cs typeface="Arial" panose="020B0604020202020204" pitchFamily="34" charset="0"/>
              </a:rPr>
              <a:t>jaune </a:t>
            </a:r>
            <a:r>
              <a:rPr lang="fr-FR" sz="1400" dirty="0" smtClean="0">
                <a:latin typeface="Arial" panose="020B0604020202020204" pitchFamily="34" charset="0"/>
                <a:cs typeface="Arial" panose="020B0604020202020204" pitchFamily="34" charset="0"/>
              </a:rPr>
              <a:t>: Le jaune est surement la couleur primaire la moins appréciée : associé au petit poussin, le jaune signifie fraîcheur, dynamisme et douceur. Nulle couleur n'est plus joyeuse que le jaune. Couleur du soleil, de la fête et de la joie, elle permet d'égayer un univers et de le faire rayonner. </a:t>
            </a:r>
            <a:br>
              <a:rPr lang="fr-FR" sz="1400" dirty="0" smtClean="0">
                <a:latin typeface="Arial" panose="020B0604020202020204" pitchFamily="34" charset="0"/>
                <a:cs typeface="Arial" panose="020B0604020202020204" pitchFamily="34" charset="0"/>
              </a:rPr>
            </a:br>
            <a:r>
              <a:rPr lang="fr-FR" sz="1400" dirty="0" smtClean="0">
                <a:latin typeface="Arial" panose="020B0604020202020204" pitchFamily="34" charset="0"/>
                <a:cs typeface="Arial" panose="020B0604020202020204" pitchFamily="34" charset="0"/>
              </a:rPr>
              <a:t>Signification positive : joie, chaleur, ego, puissance, connaissance, amitié…</a:t>
            </a:r>
          </a:p>
          <a:p>
            <a:endParaRPr lang="fr-FR" sz="1400" b="1" dirty="0" smtClean="0">
              <a:solidFill>
                <a:srgbClr val="FF0000"/>
              </a:solidFill>
              <a:latin typeface="Arial" panose="020B0604020202020204" pitchFamily="34" charset="0"/>
              <a:cs typeface="Arial" panose="020B0604020202020204" pitchFamily="34" charset="0"/>
            </a:endParaRPr>
          </a:p>
          <a:p>
            <a:r>
              <a:rPr lang="fr-FR" sz="1400" b="1" dirty="0" smtClean="0">
                <a:latin typeface="Arial" panose="020B0604020202020204" pitchFamily="34" charset="0"/>
                <a:cs typeface="Arial" panose="020B0604020202020204" pitchFamily="34" charset="0"/>
              </a:rPr>
              <a:t>Du noir : </a:t>
            </a:r>
            <a:r>
              <a:rPr lang="fr-FR" sz="1400" dirty="0" smtClean="0">
                <a:latin typeface="Arial" panose="020B0604020202020204" pitchFamily="34" charset="0"/>
                <a:cs typeface="Arial" panose="020B0604020202020204" pitchFamily="34" charset="0"/>
              </a:rPr>
              <a:t>Le noir représente aussi un côté classe, intemporel que ce soit dans la mode, l’illustration ou le packaging, lorsque vous mettez du noir, vous êtes sûre de ne pas vous tromper et de perdurer de génération </a:t>
            </a:r>
          </a:p>
          <a:p>
            <a:r>
              <a:rPr lang="fr-FR" sz="1400" dirty="0" smtClean="0">
                <a:latin typeface="Arial" panose="020B0604020202020204" pitchFamily="34" charset="0"/>
                <a:cs typeface="Arial" panose="020B0604020202020204" pitchFamily="34" charset="0"/>
              </a:rPr>
              <a:t>en génération</a:t>
            </a:r>
            <a:r>
              <a:rPr lang="fr-FR" sz="1400" b="1" dirty="0" smtClean="0">
                <a:latin typeface="Arial" panose="020B0604020202020204" pitchFamily="34" charset="0"/>
                <a:cs typeface="Arial" panose="020B0604020202020204" pitchFamily="34" charset="0"/>
              </a:rPr>
              <a:t>…</a:t>
            </a:r>
            <a:br>
              <a:rPr lang="fr-FR" sz="1400" b="1" dirty="0" smtClean="0">
                <a:latin typeface="Arial" panose="020B0604020202020204" pitchFamily="34" charset="0"/>
                <a:cs typeface="Arial" panose="020B0604020202020204" pitchFamily="34" charset="0"/>
              </a:rPr>
            </a:br>
            <a:r>
              <a:rPr lang="fr-FR" sz="1400" dirty="0" smtClean="0">
                <a:latin typeface="Arial" panose="020B0604020202020204" pitchFamily="34" charset="0"/>
                <a:cs typeface="Arial" panose="020B0604020202020204" pitchFamily="34" charset="0"/>
              </a:rPr>
              <a:t>Signification positive : élégance, simplicité, sobriété, rigueur, mystère…</a:t>
            </a:r>
            <a:endParaRPr lang="fr-FR" sz="1400" b="1" dirty="0" smtClean="0">
              <a:latin typeface="Arial" panose="020B0604020202020204" pitchFamily="34" charset="0"/>
              <a:cs typeface="Arial" panose="020B0604020202020204" pitchFamily="34" charset="0"/>
            </a:endParaRPr>
          </a:p>
          <a:p>
            <a:endParaRPr lang="fr-FR" sz="1400" dirty="0" smtClean="0"/>
          </a:p>
          <a:p>
            <a:endParaRPr lang="fr-FR" dirty="0"/>
          </a:p>
        </p:txBody>
      </p:sp>
      <p:pic>
        <p:nvPicPr>
          <p:cNvPr id="2" name="Image 1"/>
          <p:cNvPicPr>
            <a:picLocks noChangeAspect="1"/>
          </p:cNvPicPr>
          <p:nvPr/>
        </p:nvPicPr>
        <p:blipFill>
          <a:blip r:embed="rId2"/>
          <a:stretch>
            <a:fillRect/>
          </a:stretch>
        </p:blipFill>
        <p:spPr>
          <a:xfrm>
            <a:off x="323528" y="4869160"/>
            <a:ext cx="5904656" cy="1800200"/>
          </a:xfrm>
          <a:prstGeom prst="rect">
            <a:avLst/>
          </a:prstGeom>
        </p:spPr>
      </p:pic>
    </p:spTree>
    <p:extLst>
      <p:ext uri="{BB962C8B-B14F-4D97-AF65-F5344CB8AC3E}">
        <p14:creationId xmlns:p14="http://schemas.microsoft.com/office/powerpoint/2010/main" val="100809768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187624" y="508345"/>
            <a:ext cx="5572132" cy="714380"/>
          </a:xfrm>
        </p:spPr>
        <p:txBody>
          <a:bodyPr>
            <a:noAutofit/>
          </a:bodyPr>
          <a:lstStyle/>
          <a:p>
            <a:pPr algn="r"/>
            <a:r>
              <a:rPr lang="fr-FR" dirty="0" smtClean="0">
                <a:latin typeface="Franklin Gothic Medium" panose="020B0603020102020204" pitchFamily="34" charset="0"/>
                <a:ea typeface="Adobe Gothic Std B" pitchFamily="34" charset="-128"/>
              </a:rPr>
              <a:t/>
            </a:r>
            <a:br>
              <a:rPr lang="fr-FR" dirty="0" smtClean="0">
                <a:latin typeface="Franklin Gothic Medium" panose="020B0603020102020204" pitchFamily="34" charset="0"/>
                <a:ea typeface="Adobe Gothic Std B" pitchFamily="34" charset="-128"/>
              </a:rPr>
            </a:br>
            <a:r>
              <a:rPr lang="fr-FR" dirty="0">
                <a:latin typeface="Franklin Gothic Medium" panose="020B0603020102020204" pitchFamily="34" charset="0"/>
                <a:ea typeface="Adobe Gothic Std B" pitchFamily="34" charset="-128"/>
              </a:rPr>
              <a:t/>
            </a:r>
            <a:br>
              <a:rPr lang="fr-FR" dirty="0">
                <a:latin typeface="Franklin Gothic Medium" panose="020B0603020102020204" pitchFamily="34" charset="0"/>
                <a:ea typeface="Adobe Gothic Std B" pitchFamily="34" charset="-128"/>
              </a:rPr>
            </a:br>
            <a:r>
              <a:rPr lang="fr-FR" dirty="0" smtClean="0">
                <a:latin typeface="Franklin Gothic Medium" panose="020B0603020102020204" pitchFamily="34" charset="0"/>
                <a:ea typeface="Adobe Gothic Std B" pitchFamily="34" charset="-128"/>
              </a:rPr>
              <a:t/>
            </a:r>
            <a:br>
              <a:rPr lang="fr-FR" dirty="0" smtClean="0">
                <a:latin typeface="Franklin Gothic Medium" panose="020B0603020102020204" pitchFamily="34" charset="0"/>
                <a:ea typeface="Adobe Gothic Std B" pitchFamily="34" charset="-128"/>
              </a:rPr>
            </a:br>
            <a:r>
              <a:rPr lang="fr-FR" dirty="0">
                <a:latin typeface="Franklin Gothic Medium" panose="020B0603020102020204" pitchFamily="34" charset="0"/>
                <a:ea typeface="Adobe Gothic Std B" pitchFamily="34" charset="-128"/>
              </a:rPr>
              <a:t/>
            </a:r>
            <a:br>
              <a:rPr lang="fr-FR" dirty="0">
                <a:latin typeface="Franklin Gothic Medium" panose="020B0603020102020204" pitchFamily="34" charset="0"/>
                <a:ea typeface="Adobe Gothic Std B" pitchFamily="34" charset="-128"/>
              </a:rPr>
            </a:br>
            <a:r>
              <a:rPr lang="fr-FR" dirty="0" smtClean="0">
                <a:latin typeface="Franklin Gothic Medium" panose="020B0603020102020204" pitchFamily="34" charset="0"/>
                <a:ea typeface="Adobe Gothic Std B" pitchFamily="34" charset="-128"/>
              </a:rPr>
              <a:t>                    </a:t>
            </a:r>
            <a:br>
              <a:rPr lang="fr-FR" dirty="0" smtClean="0">
                <a:latin typeface="Franklin Gothic Medium" panose="020B0603020102020204" pitchFamily="34" charset="0"/>
                <a:ea typeface="Adobe Gothic Std B" pitchFamily="34" charset="-128"/>
              </a:rPr>
            </a:br>
            <a:r>
              <a:rPr lang="fr-FR" dirty="0">
                <a:latin typeface="Franklin Gothic Medium" panose="020B0603020102020204" pitchFamily="34" charset="0"/>
                <a:ea typeface="Adobe Gothic Std B" pitchFamily="34" charset="-128"/>
              </a:rPr>
              <a:t/>
            </a:r>
            <a:br>
              <a:rPr lang="fr-FR" dirty="0">
                <a:latin typeface="Franklin Gothic Medium" panose="020B0603020102020204" pitchFamily="34" charset="0"/>
                <a:ea typeface="Adobe Gothic Std B" pitchFamily="34" charset="-128"/>
              </a:rPr>
            </a:br>
            <a:r>
              <a:rPr lang="fr-FR" dirty="0" smtClean="0">
                <a:latin typeface="Franklin Gothic Medium" panose="020B0603020102020204" pitchFamily="34" charset="0"/>
                <a:ea typeface="Adobe Gothic Std B" pitchFamily="34" charset="-128"/>
              </a:rPr>
              <a:t/>
            </a:r>
            <a:br>
              <a:rPr lang="fr-FR" dirty="0" smtClean="0">
                <a:latin typeface="Franklin Gothic Medium" panose="020B0603020102020204" pitchFamily="34" charset="0"/>
                <a:ea typeface="Adobe Gothic Std B" pitchFamily="34" charset="-128"/>
              </a:rPr>
            </a:br>
            <a:r>
              <a:rPr lang="fr-FR" dirty="0">
                <a:latin typeface="Franklin Gothic Medium" panose="020B0603020102020204" pitchFamily="34" charset="0"/>
                <a:ea typeface="Adobe Gothic Std B" pitchFamily="34" charset="-128"/>
              </a:rPr>
              <a:t/>
            </a:r>
            <a:br>
              <a:rPr lang="fr-FR" dirty="0">
                <a:latin typeface="Franklin Gothic Medium" panose="020B0603020102020204" pitchFamily="34" charset="0"/>
                <a:ea typeface="Adobe Gothic Std B" pitchFamily="34" charset="-128"/>
              </a:rPr>
            </a:br>
            <a:r>
              <a:rPr lang="fr-FR" dirty="0" smtClean="0">
                <a:latin typeface="Franklin Gothic Medium" panose="020B0603020102020204" pitchFamily="34" charset="0"/>
                <a:ea typeface="Adobe Gothic Std B" pitchFamily="34" charset="-128"/>
              </a:rPr>
              <a:t/>
            </a:r>
            <a:br>
              <a:rPr lang="fr-FR" dirty="0" smtClean="0">
                <a:latin typeface="Franklin Gothic Medium" panose="020B0603020102020204" pitchFamily="34" charset="0"/>
                <a:ea typeface="Adobe Gothic Std B" pitchFamily="34" charset="-128"/>
              </a:rPr>
            </a:br>
            <a:r>
              <a:rPr lang="fr-FR" dirty="0">
                <a:latin typeface="Franklin Gothic Medium" panose="020B0603020102020204" pitchFamily="34" charset="0"/>
                <a:ea typeface="Adobe Gothic Std B" pitchFamily="34" charset="-128"/>
              </a:rPr>
              <a:t/>
            </a:r>
            <a:br>
              <a:rPr lang="fr-FR" dirty="0">
                <a:latin typeface="Franklin Gothic Medium" panose="020B0603020102020204" pitchFamily="34" charset="0"/>
                <a:ea typeface="Adobe Gothic Std B" pitchFamily="34" charset="-128"/>
              </a:rPr>
            </a:br>
            <a:r>
              <a:rPr lang="fr-FR" dirty="0" smtClean="0">
                <a:latin typeface="Franklin Gothic Medium" panose="020B0603020102020204" pitchFamily="34" charset="0"/>
                <a:ea typeface="Adobe Gothic Std B" pitchFamily="34" charset="-128"/>
              </a:rPr>
              <a:t/>
            </a:r>
            <a:br>
              <a:rPr lang="fr-FR" dirty="0" smtClean="0">
                <a:latin typeface="Franklin Gothic Medium" panose="020B0603020102020204" pitchFamily="34" charset="0"/>
                <a:ea typeface="Adobe Gothic Std B" pitchFamily="34" charset="-128"/>
              </a:rPr>
            </a:br>
            <a:r>
              <a:rPr lang="fr-FR" dirty="0">
                <a:latin typeface="Franklin Gothic Medium" panose="020B0603020102020204" pitchFamily="34" charset="0"/>
                <a:ea typeface="Adobe Gothic Std B" pitchFamily="34" charset="-128"/>
              </a:rPr>
              <a:t/>
            </a:r>
            <a:br>
              <a:rPr lang="fr-FR" dirty="0">
                <a:latin typeface="Franklin Gothic Medium" panose="020B0603020102020204" pitchFamily="34" charset="0"/>
                <a:ea typeface="Adobe Gothic Std B" pitchFamily="34" charset="-128"/>
              </a:rPr>
            </a:br>
            <a:r>
              <a:rPr lang="fr-FR" dirty="0" smtClean="0">
                <a:latin typeface="Franklin Gothic Medium" panose="020B0603020102020204" pitchFamily="34" charset="0"/>
                <a:ea typeface="Adobe Gothic Std B" pitchFamily="34" charset="-128"/>
              </a:rPr>
              <a:t/>
            </a:r>
            <a:br>
              <a:rPr lang="fr-FR" dirty="0" smtClean="0">
                <a:latin typeface="Franklin Gothic Medium" panose="020B0603020102020204" pitchFamily="34" charset="0"/>
                <a:ea typeface="Adobe Gothic Std B" pitchFamily="34" charset="-128"/>
              </a:rPr>
            </a:br>
            <a:r>
              <a:rPr lang="fr-FR" dirty="0">
                <a:latin typeface="Franklin Gothic Medium" panose="020B0603020102020204" pitchFamily="34" charset="0"/>
                <a:ea typeface="Adobe Gothic Std B" pitchFamily="34" charset="-128"/>
              </a:rPr>
              <a:t/>
            </a:r>
            <a:br>
              <a:rPr lang="fr-FR" dirty="0">
                <a:latin typeface="Franklin Gothic Medium" panose="020B0603020102020204" pitchFamily="34" charset="0"/>
                <a:ea typeface="Adobe Gothic Std B" pitchFamily="34" charset="-128"/>
              </a:rPr>
            </a:br>
            <a:r>
              <a:rPr lang="fr-FR" dirty="0" smtClean="0">
                <a:latin typeface="Franklin Gothic Medium" panose="020B0603020102020204" pitchFamily="34" charset="0"/>
                <a:ea typeface="Adobe Gothic Std B" pitchFamily="34" charset="-128"/>
              </a:rPr>
              <a:t/>
            </a:r>
            <a:br>
              <a:rPr lang="fr-FR" dirty="0" smtClean="0">
                <a:latin typeface="Franklin Gothic Medium" panose="020B0603020102020204" pitchFamily="34" charset="0"/>
                <a:ea typeface="Adobe Gothic Std B" pitchFamily="34" charset="-128"/>
              </a:rPr>
            </a:br>
            <a:r>
              <a:rPr lang="fr-FR" dirty="0">
                <a:latin typeface="Franklin Gothic Medium" panose="020B0603020102020204" pitchFamily="34" charset="0"/>
                <a:ea typeface="Adobe Gothic Std B" pitchFamily="34" charset="-128"/>
              </a:rPr>
              <a:t/>
            </a:r>
            <a:br>
              <a:rPr lang="fr-FR" dirty="0">
                <a:latin typeface="Franklin Gothic Medium" panose="020B0603020102020204" pitchFamily="34" charset="0"/>
                <a:ea typeface="Adobe Gothic Std B" pitchFamily="34" charset="-128"/>
              </a:rPr>
            </a:br>
            <a:r>
              <a:rPr lang="fr-FR" dirty="0" smtClean="0">
                <a:latin typeface="Franklin Gothic Medium" panose="020B0603020102020204" pitchFamily="34" charset="0"/>
                <a:ea typeface="Adobe Gothic Std B" pitchFamily="34" charset="-128"/>
              </a:rPr>
              <a:t/>
            </a:r>
            <a:br>
              <a:rPr lang="fr-FR" dirty="0" smtClean="0">
                <a:latin typeface="Franklin Gothic Medium" panose="020B0603020102020204" pitchFamily="34" charset="0"/>
                <a:ea typeface="Adobe Gothic Std B" pitchFamily="34" charset="-128"/>
              </a:rPr>
            </a:br>
            <a:r>
              <a:rPr lang="fr-FR" dirty="0">
                <a:latin typeface="Franklin Gothic Medium" panose="020B0603020102020204" pitchFamily="34" charset="0"/>
                <a:ea typeface="Adobe Gothic Std B" pitchFamily="34" charset="-128"/>
              </a:rPr>
              <a:t/>
            </a:r>
            <a:br>
              <a:rPr lang="fr-FR" dirty="0">
                <a:latin typeface="Franklin Gothic Medium" panose="020B0603020102020204" pitchFamily="34" charset="0"/>
                <a:ea typeface="Adobe Gothic Std B" pitchFamily="34" charset="-128"/>
              </a:rPr>
            </a:br>
            <a:r>
              <a:rPr lang="fr-FR" dirty="0" smtClean="0">
                <a:latin typeface="Franklin Gothic Medium" panose="020B0603020102020204" pitchFamily="34" charset="0"/>
                <a:ea typeface="Adobe Gothic Std B" pitchFamily="34" charset="-128"/>
              </a:rPr>
              <a:t/>
            </a:r>
            <a:br>
              <a:rPr lang="fr-FR" dirty="0" smtClean="0">
                <a:latin typeface="Franklin Gothic Medium" panose="020B0603020102020204" pitchFamily="34" charset="0"/>
                <a:ea typeface="Adobe Gothic Std B" pitchFamily="34" charset="-128"/>
              </a:rPr>
            </a:br>
            <a:r>
              <a:rPr lang="fr-FR" dirty="0">
                <a:latin typeface="Franklin Gothic Medium" panose="020B0603020102020204" pitchFamily="34" charset="0"/>
                <a:ea typeface="Adobe Gothic Std B" pitchFamily="34" charset="-128"/>
              </a:rPr>
              <a:t/>
            </a:r>
            <a:br>
              <a:rPr lang="fr-FR" dirty="0">
                <a:latin typeface="Franklin Gothic Medium" panose="020B0603020102020204" pitchFamily="34" charset="0"/>
                <a:ea typeface="Adobe Gothic Std B" pitchFamily="34" charset="-128"/>
              </a:rPr>
            </a:br>
            <a:r>
              <a:rPr lang="fr-FR" dirty="0" smtClean="0">
                <a:latin typeface="Franklin Gothic Medium" panose="020B0603020102020204" pitchFamily="34" charset="0"/>
                <a:ea typeface="Adobe Gothic Std B" pitchFamily="34" charset="-128"/>
              </a:rPr>
              <a:t>CHOIX DES TYPOGRAPHIES</a:t>
            </a:r>
            <a:r>
              <a:rPr lang="fr-FR" dirty="0" smtClean="0">
                <a:latin typeface="Franklin Gothic Medium" panose="020B0603020102020204" pitchFamily="34" charset="0"/>
              </a:rPr>
              <a:t/>
            </a:r>
            <a:br>
              <a:rPr lang="fr-FR" dirty="0" smtClean="0">
                <a:latin typeface="Franklin Gothic Medium" panose="020B0603020102020204" pitchFamily="34" charset="0"/>
              </a:rPr>
            </a:br>
            <a:endParaRPr lang="fr-FR" dirty="0">
              <a:latin typeface="Franklin Gothic Medium" panose="020B0603020102020204" pitchFamily="34" charset="0"/>
            </a:endParaRPr>
          </a:p>
        </p:txBody>
      </p:sp>
      <p:sp>
        <p:nvSpPr>
          <p:cNvPr id="3" name="Espace réservé du texte 2"/>
          <p:cNvSpPr>
            <a:spLocks noGrp="1"/>
          </p:cNvSpPr>
          <p:nvPr>
            <p:ph type="body" idx="1"/>
          </p:nvPr>
        </p:nvSpPr>
        <p:spPr>
          <a:xfrm>
            <a:off x="467544" y="4941168"/>
            <a:ext cx="7772400" cy="1224136"/>
          </a:xfrm>
        </p:spPr>
        <p:txBody>
          <a:bodyPr>
            <a:noAutofit/>
          </a:bodyPr>
          <a:lstStyle/>
          <a:p>
            <a:r>
              <a:rPr lang="fr-FR" sz="1400" dirty="0" smtClean="0">
                <a:latin typeface="Arial" panose="020B0604020202020204" pitchFamily="34" charset="0"/>
                <a:cs typeface="Arial" panose="020B0604020202020204" pitchFamily="34" charset="0"/>
              </a:rPr>
              <a:t>Cette typographie d’accompagnement  s’utilise  pour les corps de texte.</a:t>
            </a:r>
          </a:p>
          <a:p>
            <a:r>
              <a:rPr lang="fr-FR" sz="1400" dirty="0" smtClean="0">
                <a:latin typeface="Arial" panose="020B0604020202020204" pitchFamily="34" charset="0"/>
                <a:cs typeface="Arial" panose="020B0604020202020204" pitchFamily="34" charset="0"/>
              </a:rPr>
              <a:t>Nous avons choisi franklin Gothic medium pour les titres </a:t>
            </a:r>
            <a:endParaRPr lang="fr-FR" sz="1400" dirty="0">
              <a:latin typeface="Arial" panose="020B0604020202020204" pitchFamily="34" charset="0"/>
              <a:cs typeface="Arial" panose="020B0604020202020204" pitchFamily="34" charset="0"/>
            </a:endParaRPr>
          </a:p>
          <a:p>
            <a:r>
              <a:rPr lang="fr-FR" sz="1400" dirty="0" smtClean="0">
                <a:latin typeface="Arial" panose="020B0604020202020204" pitchFamily="34" charset="0"/>
                <a:cs typeface="Arial" panose="020B0604020202020204" pitchFamily="34" charset="0"/>
              </a:rPr>
              <a:t>et Arial pour le contenu.</a:t>
            </a:r>
            <a:endParaRPr lang="fr-FR" sz="1400" dirty="0">
              <a:latin typeface="Arial" panose="020B0604020202020204" pitchFamily="34" charset="0"/>
              <a:cs typeface="Arial" panose="020B0604020202020204" pitchFamily="34" charset="0"/>
            </a:endParaRPr>
          </a:p>
        </p:txBody>
      </p:sp>
      <p:pic>
        <p:nvPicPr>
          <p:cNvPr id="4" name="Picture 2" descr="D:\typo.jpg"/>
          <p:cNvPicPr>
            <a:picLocks noChangeAspect="1" noChangeArrowheads="1"/>
          </p:cNvPicPr>
          <p:nvPr/>
        </p:nvPicPr>
        <p:blipFill>
          <a:blip r:embed="rId2"/>
          <a:srcRect/>
          <a:stretch>
            <a:fillRect/>
          </a:stretch>
        </p:blipFill>
        <p:spPr bwMode="auto">
          <a:xfrm>
            <a:off x="539552" y="1196752"/>
            <a:ext cx="7344816" cy="3384376"/>
          </a:xfrm>
          <a:prstGeom prst="rect">
            <a:avLst/>
          </a:prstGeom>
          <a:noFill/>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51520" y="404664"/>
            <a:ext cx="4797660" cy="461665"/>
          </a:xfrm>
          <a:prstGeom prst="rect">
            <a:avLst/>
          </a:prstGeom>
        </p:spPr>
        <p:txBody>
          <a:bodyPr wrap="none">
            <a:spAutoFit/>
          </a:bodyPr>
          <a:lstStyle/>
          <a:p>
            <a:pPr algn="ctr"/>
            <a:r>
              <a:rPr lang="fr-FR" sz="2400" dirty="0" smtClean="0">
                <a:latin typeface="Franklin Gothic Medium" panose="020B0603020102020204" pitchFamily="34" charset="0"/>
                <a:ea typeface="Adobe Gothic Std B" pitchFamily="34" charset="-128"/>
              </a:rPr>
              <a:t>Recherche icône site et application</a:t>
            </a:r>
            <a:endParaRPr lang="fr-FR" sz="2400" dirty="0">
              <a:latin typeface="Franklin Gothic Medium" panose="020B0603020102020204" pitchFamily="34" charset="0"/>
            </a:endParaRPr>
          </a:p>
        </p:txBody>
      </p:sp>
      <p:pic>
        <p:nvPicPr>
          <p:cNvPr id="3" name="Image 2"/>
          <p:cNvPicPr>
            <a:picLocks noChangeAspect="1"/>
          </p:cNvPicPr>
          <p:nvPr/>
        </p:nvPicPr>
        <p:blipFill>
          <a:blip r:embed="rId2"/>
          <a:stretch>
            <a:fillRect/>
          </a:stretch>
        </p:blipFill>
        <p:spPr>
          <a:xfrm>
            <a:off x="1043608" y="1196752"/>
            <a:ext cx="6840760" cy="5226788"/>
          </a:xfrm>
          <a:prstGeom prst="rect">
            <a:avLst/>
          </a:prstGeom>
        </p:spPr>
      </p:pic>
    </p:spTree>
    <p:extLst>
      <p:ext uri="{BB962C8B-B14F-4D97-AF65-F5344CB8AC3E}">
        <p14:creationId xmlns:p14="http://schemas.microsoft.com/office/powerpoint/2010/main" val="274252991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539552" y="476672"/>
            <a:ext cx="7971653" cy="461665"/>
          </a:xfrm>
          <a:prstGeom prst="rect">
            <a:avLst/>
          </a:prstGeom>
        </p:spPr>
        <p:txBody>
          <a:bodyPr wrap="none">
            <a:spAutoFit/>
          </a:bodyPr>
          <a:lstStyle/>
          <a:p>
            <a:r>
              <a:rPr lang="fr-FR" sz="2400" dirty="0" smtClean="0">
                <a:ea typeface="Adobe Gothic Std B" pitchFamily="34" charset="-128"/>
              </a:rPr>
              <a:t>PROPOSITIONS TECHNIQUES ET FONCTIONNELLES</a:t>
            </a:r>
            <a:endParaRPr lang="fr-FR" sz="2400" dirty="0"/>
          </a:p>
        </p:txBody>
      </p:sp>
      <p:pic>
        <p:nvPicPr>
          <p:cNvPr id="2" name="Image 1"/>
          <p:cNvPicPr>
            <a:picLocks noChangeAspect="1"/>
          </p:cNvPicPr>
          <p:nvPr/>
        </p:nvPicPr>
        <p:blipFill>
          <a:blip r:embed="rId2"/>
          <a:stretch>
            <a:fillRect/>
          </a:stretch>
        </p:blipFill>
        <p:spPr>
          <a:xfrm>
            <a:off x="539552" y="1124744"/>
            <a:ext cx="8136904" cy="5002285"/>
          </a:xfrm>
          <a:prstGeom prst="rect">
            <a:avLst/>
          </a:prstGeom>
        </p:spPr>
      </p:pic>
    </p:spTree>
    <p:extLst>
      <p:ext uri="{BB962C8B-B14F-4D97-AF65-F5344CB8AC3E}">
        <p14:creationId xmlns:p14="http://schemas.microsoft.com/office/powerpoint/2010/main" val="82141859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611560" y="0"/>
            <a:ext cx="7772400" cy="1362075"/>
          </a:xfrm>
        </p:spPr>
        <p:txBody>
          <a:bodyPr>
            <a:normAutofit/>
          </a:bodyPr>
          <a:lstStyle/>
          <a:p>
            <a:pPr algn="ctr"/>
            <a:r>
              <a:rPr lang="fr-FR" sz="3600" dirty="0" smtClean="0">
                <a:solidFill>
                  <a:schemeClr val="tx2">
                    <a:lumMod val="40000"/>
                    <a:lumOff val="60000"/>
                  </a:schemeClr>
                </a:solidFill>
                <a:latin typeface="Franklin Gothic Medium" panose="020B0603020102020204" pitchFamily="34" charset="0"/>
              </a:rPr>
              <a:t>CONTEXTE</a:t>
            </a:r>
            <a:endParaRPr lang="fr-FR" sz="3600" dirty="0">
              <a:solidFill>
                <a:schemeClr val="tx2">
                  <a:lumMod val="40000"/>
                  <a:lumOff val="60000"/>
                </a:schemeClr>
              </a:solidFill>
              <a:latin typeface="Franklin Gothic Medium" panose="020B0603020102020204" pitchFamily="34" charset="0"/>
            </a:endParaRPr>
          </a:p>
        </p:txBody>
      </p:sp>
      <p:sp>
        <p:nvSpPr>
          <p:cNvPr id="3" name="Espace réservé du texte 2"/>
          <p:cNvSpPr>
            <a:spLocks noGrp="1"/>
          </p:cNvSpPr>
          <p:nvPr>
            <p:ph type="body" idx="1"/>
          </p:nvPr>
        </p:nvSpPr>
        <p:spPr>
          <a:xfrm>
            <a:off x="632628" y="681037"/>
            <a:ext cx="7772400" cy="5112568"/>
          </a:xfrm>
        </p:spPr>
        <p:txBody>
          <a:bodyPr>
            <a:normAutofit/>
          </a:bodyPr>
          <a:lstStyle/>
          <a:p>
            <a:endParaRPr lang="fr-FR" dirty="0" smtClean="0">
              <a:solidFill>
                <a:schemeClr val="tx1"/>
              </a:solidFill>
              <a:latin typeface="Arial" panose="020B0604020202020204" pitchFamily="34" charset="0"/>
              <a:cs typeface="Arial" panose="020B0604020202020204" pitchFamily="34" charset="0"/>
            </a:endParaRPr>
          </a:p>
          <a:p>
            <a:endParaRPr lang="fr-FR" dirty="0" smtClean="0">
              <a:solidFill>
                <a:schemeClr val="tx1"/>
              </a:solidFill>
              <a:latin typeface="Arial" panose="020B0604020202020204" pitchFamily="34" charset="0"/>
              <a:cs typeface="Arial" panose="020B0604020202020204" pitchFamily="34" charset="0"/>
            </a:endParaRPr>
          </a:p>
          <a:p>
            <a:endParaRPr lang="fr-FR" dirty="0" smtClean="0">
              <a:latin typeface="Arial" panose="020B0604020202020204" pitchFamily="34" charset="0"/>
              <a:cs typeface="Arial" panose="020B0604020202020204" pitchFamily="34" charset="0"/>
            </a:endParaRPr>
          </a:p>
          <a:p>
            <a:endParaRPr lang="fr-FR" dirty="0">
              <a:solidFill>
                <a:schemeClr val="tx1"/>
              </a:solidFill>
              <a:latin typeface="Arial" panose="020B0604020202020204" pitchFamily="34" charset="0"/>
              <a:cs typeface="Arial" panose="020B0604020202020204" pitchFamily="34" charset="0"/>
            </a:endParaRPr>
          </a:p>
          <a:p>
            <a:pPr algn="just"/>
            <a:r>
              <a:rPr lang="fr-FR" sz="1500" dirty="0">
                <a:latin typeface="Arial" panose="020B0604020202020204" pitchFamily="34" charset="0"/>
                <a:cs typeface="Arial" panose="020B0604020202020204" pitchFamily="34" charset="0"/>
              </a:rPr>
              <a:t>L’équipe </a:t>
            </a:r>
            <a:r>
              <a:rPr lang="fr-FR" sz="1500" dirty="0">
                <a:solidFill>
                  <a:srgbClr val="FF6600"/>
                </a:solidFill>
                <a:latin typeface="Arial" panose="020B0604020202020204" pitchFamily="34" charset="0"/>
                <a:cs typeface="Arial" panose="020B0604020202020204" pitchFamily="34" charset="0"/>
              </a:rPr>
              <a:t>METLO</a:t>
            </a:r>
            <a:r>
              <a:rPr lang="fr-FR" sz="1500" dirty="0">
                <a:latin typeface="Arial" panose="020B0604020202020204" pitchFamily="34" charset="0"/>
                <a:cs typeface="Arial" panose="020B0604020202020204" pitchFamily="34" charset="0"/>
              </a:rPr>
              <a:t> travaille en collaboration </a:t>
            </a:r>
            <a:r>
              <a:rPr lang="fr-FR" sz="1500" dirty="0" smtClean="0">
                <a:latin typeface="Arial" panose="020B0604020202020204" pitchFamily="34" charset="0"/>
                <a:cs typeface="Arial" panose="020B0604020202020204" pitchFamily="34" charset="0"/>
              </a:rPr>
              <a:t>avec :</a:t>
            </a:r>
          </a:p>
          <a:p>
            <a:pPr algn="just"/>
            <a:endParaRPr lang="fr-FR" sz="1500" dirty="0" smtClean="0">
              <a:latin typeface="Arial" panose="020B0604020202020204" pitchFamily="34" charset="0"/>
              <a:cs typeface="Arial" panose="020B0604020202020204" pitchFamily="34" charset="0"/>
            </a:endParaRPr>
          </a:p>
          <a:p>
            <a:pPr marL="457200" indent="-457200" algn="just">
              <a:buFontTx/>
              <a:buChar char="-"/>
            </a:pPr>
            <a:r>
              <a:rPr lang="fr-FR" sz="1500" dirty="0" smtClean="0">
                <a:latin typeface="Arial" panose="020B0604020202020204" pitchFamily="34" charset="0"/>
                <a:cs typeface="Arial" panose="020B0604020202020204" pitchFamily="34" charset="0"/>
              </a:rPr>
              <a:t>Mr </a:t>
            </a:r>
            <a:r>
              <a:rPr lang="fr-FR" sz="1500" dirty="0">
                <a:latin typeface="Arial" panose="020B0604020202020204" pitchFamily="34" charset="0"/>
                <a:cs typeface="Arial" panose="020B0604020202020204" pitchFamily="34" charset="0"/>
              </a:rPr>
              <a:t>Samuel </a:t>
            </a:r>
            <a:r>
              <a:rPr lang="fr-FR" sz="1500" dirty="0" smtClean="0">
                <a:latin typeface="Arial" panose="020B0604020202020204" pitchFamily="34" charset="0"/>
                <a:cs typeface="Arial" panose="020B0604020202020204" pitchFamily="34" charset="0"/>
              </a:rPr>
              <a:t>Szoniecky </a:t>
            </a:r>
            <a:r>
              <a:rPr lang="fr-FR" sz="1500" dirty="0" smtClean="0">
                <a:latin typeface="Arial" panose="020B0604020202020204" pitchFamily="34" charset="0"/>
                <a:cs typeface="Arial" panose="020B0604020202020204" pitchFamily="34" charset="0"/>
              </a:rPr>
              <a:t>de l’université </a:t>
            </a:r>
            <a:r>
              <a:rPr lang="fr-FR" sz="1500" dirty="0">
                <a:latin typeface="Arial" panose="020B0604020202020204" pitchFamily="34" charset="0"/>
                <a:cs typeface="Arial" panose="020B0604020202020204" pitchFamily="34" charset="0"/>
              </a:rPr>
              <a:t>paris </a:t>
            </a:r>
            <a:r>
              <a:rPr lang="fr-FR" sz="1500" dirty="0" smtClean="0">
                <a:latin typeface="Arial" panose="020B0604020202020204" pitchFamily="34" charset="0"/>
                <a:cs typeface="Arial" panose="020B0604020202020204" pitchFamily="34" charset="0"/>
              </a:rPr>
              <a:t>8</a:t>
            </a:r>
            <a:endParaRPr lang="fr-FR" sz="1500" dirty="0">
              <a:latin typeface="Arial" panose="020B0604020202020204" pitchFamily="34" charset="0"/>
              <a:cs typeface="Arial" panose="020B0604020202020204" pitchFamily="34" charset="0"/>
            </a:endParaRPr>
          </a:p>
          <a:p>
            <a:pPr algn="just"/>
            <a:endParaRPr lang="fr-FR" sz="1500" dirty="0" smtClean="0">
              <a:latin typeface="Arial" panose="020B0604020202020204" pitchFamily="34" charset="0"/>
              <a:cs typeface="Arial" panose="020B0604020202020204" pitchFamily="34" charset="0"/>
            </a:endParaRPr>
          </a:p>
          <a:p>
            <a:pPr marL="457200" indent="-457200" algn="just">
              <a:buFontTx/>
              <a:buChar char="-"/>
            </a:pPr>
            <a:r>
              <a:rPr lang="fr-FR" sz="1500" dirty="0" smtClean="0">
                <a:latin typeface="Arial" panose="020B0604020202020204" pitchFamily="34" charset="0"/>
                <a:cs typeface="Arial" panose="020B0604020202020204" pitchFamily="34" charset="0"/>
              </a:rPr>
              <a:t>équipe </a:t>
            </a:r>
            <a:r>
              <a:rPr lang="fr-FR" sz="1500" dirty="0" smtClean="0">
                <a:latin typeface="Arial" panose="020B0604020202020204" pitchFamily="34" charset="0"/>
                <a:cs typeface="Arial" panose="020B0604020202020204" pitchFamily="34" charset="0"/>
              </a:rPr>
              <a:t>de </a:t>
            </a:r>
            <a:r>
              <a:rPr lang="fr-FR" sz="1500" dirty="0">
                <a:latin typeface="Arial" panose="020B0604020202020204" pitchFamily="34" charset="0"/>
                <a:cs typeface="Arial" panose="020B0604020202020204" pitchFamily="34" charset="0"/>
              </a:rPr>
              <a:t>l'UPEM de Dominique </a:t>
            </a:r>
            <a:r>
              <a:rPr lang="fr-FR" sz="1500" dirty="0" smtClean="0">
                <a:latin typeface="Arial" panose="020B0604020202020204" pitchFamily="34" charset="0"/>
                <a:cs typeface="Arial" panose="020B0604020202020204" pitchFamily="34" charset="0"/>
              </a:rPr>
              <a:t>Revuz </a:t>
            </a:r>
          </a:p>
          <a:p>
            <a:pPr marL="457200" indent="-457200" algn="just">
              <a:buFontTx/>
              <a:buChar char="-"/>
            </a:pPr>
            <a:endParaRPr lang="fr-FR" sz="1500" dirty="0" smtClean="0">
              <a:latin typeface="Arial" panose="020B0604020202020204" pitchFamily="34" charset="0"/>
              <a:cs typeface="Arial" panose="020B0604020202020204" pitchFamily="34" charset="0"/>
            </a:endParaRPr>
          </a:p>
          <a:p>
            <a:pPr marL="457200" indent="-457200" algn="just">
              <a:buFontTx/>
              <a:buChar char="-"/>
            </a:pPr>
            <a:r>
              <a:rPr lang="fr-FR" sz="1500" dirty="0" smtClean="0">
                <a:latin typeface="Arial" panose="020B0604020202020204" pitchFamily="34" charset="0"/>
                <a:cs typeface="Arial" panose="020B0604020202020204" pitchFamily="34" charset="0"/>
              </a:rPr>
              <a:t>l'équipe  </a:t>
            </a:r>
            <a:r>
              <a:rPr lang="fr-FR" sz="1500" dirty="0" smtClean="0">
                <a:latin typeface="Arial" panose="020B0604020202020204" pitchFamily="34" charset="0"/>
                <a:cs typeface="Arial" panose="020B0604020202020204" pitchFamily="34" charset="0"/>
              </a:rPr>
              <a:t>"fa2l«  d'Elie Milgrom</a:t>
            </a:r>
            <a:r>
              <a:rPr lang="fr-FR" sz="1500" dirty="0">
                <a:latin typeface="Arial" panose="020B0604020202020204" pitchFamily="34" charset="0"/>
                <a:cs typeface="Arial" panose="020B0604020202020204" pitchFamily="34" charset="0"/>
              </a:rPr>
              <a:t> </a:t>
            </a:r>
            <a:r>
              <a:rPr lang="fr-FR" sz="1500" dirty="0" smtClean="0">
                <a:latin typeface="Arial" panose="020B0604020202020204" pitchFamily="34" charset="0"/>
                <a:cs typeface="Arial" panose="020B0604020202020204" pitchFamily="34" charset="0"/>
              </a:rPr>
              <a:t> </a:t>
            </a:r>
            <a:endParaRPr lang="fr-FR" sz="1500" dirty="0" smtClean="0">
              <a:latin typeface="Arial" panose="020B0604020202020204" pitchFamily="34" charset="0"/>
              <a:cs typeface="Arial" panose="020B0604020202020204" pitchFamily="34" charset="0"/>
            </a:endParaRPr>
          </a:p>
          <a:p>
            <a:pPr marL="457200" indent="-457200" algn="just">
              <a:buFontTx/>
              <a:buChar char="-"/>
            </a:pPr>
            <a:endParaRPr lang="fr-FR" sz="1500" dirty="0" smtClean="0">
              <a:latin typeface="Arial" panose="020B0604020202020204" pitchFamily="34" charset="0"/>
              <a:cs typeface="Arial" panose="020B0604020202020204" pitchFamily="34" charset="0"/>
            </a:endParaRPr>
          </a:p>
          <a:p>
            <a:endParaRPr lang="fr-FR" sz="1500" dirty="0" smtClean="0">
              <a:solidFill>
                <a:schemeClr val="tx1"/>
              </a:solidFill>
              <a:latin typeface="Arial" panose="020B0604020202020204" pitchFamily="34" charset="0"/>
              <a:cs typeface="Arial" panose="020B0604020202020204" pitchFamily="34" charset="0"/>
            </a:endParaRPr>
          </a:p>
          <a:p>
            <a:endParaRPr lang="fr-FR" dirty="0" smtClean="0">
              <a:solidFill>
                <a:schemeClr val="tx1"/>
              </a:solidFill>
            </a:endParaRPr>
          </a:p>
          <a:p>
            <a:endParaRPr lang="fr-FR" dirty="0" smtClean="0">
              <a:solidFill>
                <a:schemeClr val="tx1"/>
              </a:solidFill>
            </a:endParaRPr>
          </a:p>
          <a:p>
            <a:endParaRPr lang="fr-FR" dirty="0" smtClean="0"/>
          </a:p>
          <a:p>
            <a:endParaRPr lang="fr-FR" dirty="0" smtClean="0"/>
          </a:p>
          <a:p>
            <a:endParaRPr lang="fr-FR" dirty="0"/>
          </a:p>
        </p:txBody>
      </p:sp>
      <p:pic>
        <p:nvPicPr>
          <p:cNvPr id="1028" name="Picture 4" descr="http://ligm.u-pem.fr/uploads/RTEmagicC_LIGM-200.png.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55832" y="3402233"/>
            <a:ext cx="788147" cy="79208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pbs.twimg.com/profile_images/610136272997253120/rNH2RrxD_400x400.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08049" y="4261594"/>
            <a:ext cx="683711" cy="683711"/>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Résultat de recherche d'images pour &quot;logo paris 8 université&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42861" y="2742938"/>
            <a:ext cx="984070" cy="55660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re 1"/>
          <p:cNvSpPr txBox="1">
            <a:spLocks/>
          </p:cNvSpPr>
          <p:nvPr/>
        </p:nvSpPr>
        <p:spPr>
          <a:xfrm>
            <a:off x="755576" y="2708920"/>
            <a:ext cx="7738119" cy="936104"/>
          </a:xfrm>
          <a:prstGeom prst="rect">
            <a:avLst/>
          </a:prstGeom>
        </p:spPr>
        <p:txBody>
          <a:bodyPr vert="horz" lIns="45720" tIns="0" rIns="45720" bIns="0" anchor="t">
            <a:normAutofit fontScale="85000" lnSpcReduction="20000"/>
          </a:bodyPr>
          <a:lstStyle>
            <a:lvl1pPr algn="l" rtl="0" eaLnBrk="1" latinLnBrk="0" hangingPunct="1">
              <a:spcBef>
                <a:spcPct val="0"/>
              </a:spcBef>
              <a:buNone/>
              <a:defRPr kumimoji="0" sz="4200" b="1" kern="1200" cap="none" baseline="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50800" dist="38100" dir="5400000" algn="t" rotWithShape="0">
                    <a:prstClr val="black">
                      <a:alpha val="50000"/>
                    </a:prstClr>
                  </a:outerShdw>
                </a:effectLst>
                <a:latin typeface="+mj-lt"/>
                <a:ea typeface="+mj-ea"/>
                <a:cs typeface="+mj-cs"/>
              </a:defRPr>
            </a:lvl1pPr>
          </a:lstStyle>
          <a:p>
            <a:pPr algn="ctr"/>
            <a:r>
              <a:rPr lang="fr-FR" dirty="0" smtClean="0">
                <a:solidFill>
                  <a:schemeClr val="tx2">
                    <a:lumMod val="40000"/>
                    <a:lumOff val="60000"/>
                  </a:schemeClr>
                </a:solidFill>
                <a:latin typeface="Franklin Gothic Medium" panose="020B0603020102020204" pitchFamily="34" charset="0"/>
              </a:rPr>
              <a:t/>
            </a:r>
            <a:br>
              <a:rPr lang="fr-FR" dirty="0" smtClean="0">
                <a:solidFill>
                  <a:schemeClr val="tx2">
                    <a:lumMod val="40000"/>
                    <a:lumOff val="60000"/>
                  </a:schemeClr>
                </a:solidFill>
                <a:latin typeface="Franklin Gothic Medium" panose="020B0603020102020204" pitchFamily="34" charset="0"/>
              </a:rPr>
            </a:br>
            <a:r>
              <a:rPr lang="fr-FR" dirty="0" smtClean="0">
                <a:solidFill>
                  <a:schemeClr val="tx2">
                    <a:lumMod val="40000"/>
                    <a:lumOff val="60000"/>
                  </a:schemeClr>
                </a:solidFill>
                <a:latin typeface="Franklin Gothic Medium" panose="020B0603020102020204" pitchFamily="34" charset="0"/>
              </a:rPr>
              <a:t>Prochaines étapes</a:t>
            </a:r>
            <a:endParaRPr lang="fr-FR" dirty="0">
              <a:solidFill>
                <a:schemeClr val="tx2">
                  <a:lumMod val="40000"/>
                  <a:lumOff val="60000"/>
                </a:schemeClr>
              </a:solidFill>
              <a:latin typeface="Franklin Gothic Medium" panose="020B0603020102020204" pitchFamily="34" charset="0"/>
            </a:endParaRPr>
          </a:p>
        </p:txBody>
      </p:sp>
    </p:spTree>
    <p:extLst>
      <p:ext uri="{BB962C8B-B14F-4D97-AF65-F5344CB8AC3E}">
        <p14:creationId xmlns:p14="http://schemas.microsoft.com/office/powerpoint/2010/main" val="386886952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lstStyle/>
          <a:p>
            <a:pPr algn="ctr"/>
            <a:r>
              <a:rPr lang="fr-FR" dirty="0" smtClean="0">
                <a:latin typeface="Franklin Gothic Medium" panose="020B0603020102020204" pitchFamily="34" charset="0"/>
              </a:rPr>
              <a:t>Promesse et objectif </a:t>
            </a:r>
            <a:endParaRPr lang="fr-FR" dirty="0">
              <a:latin typeface="Franklin Gothic Medium" panose="020B0603020102020204" pitchFamily="34" charset="0"/>
            </a:endParaRPr>
          </a:p>
        </p:txBody>
      </p:sp>
      <p:sp>
        <p:nvSpPr>
          <p:cNvPr id="4" name="Espace réservé du texte 2"/>
          <p:cNvSpPr txBox="1">
            <a:spLocks noGrp="1"/>
          </p:cNvSpPr>
          <p:nvPr>
            <p:ph type="body" idx="4294967295"/>
          </p:nvPr>
        </p:nvSpPr>
        <p:spPr>
          <a:xfrm>
            <a:off x="714348" y="3573016"/>
            <a:ext cx="7858180" cy="1800200"/>
          </a:xfrm>
          <a:prstGeom prst="rect">
            <a:avLst/>
          </a:prstGeom>
        </p:spPr>
        <p:txBody>
          <a:bodyPr vert="horz" lIns="45720" tIns="0" rIns="45720" bIns="0" anchor="b">
            <a:noAutofit/>
          </a:bodyPr>
          <a:lstStyle>
            <a:lvl1pPr marL="0" indent="0" algn="l" rtl="0" eaLnBrk="1" latinLnBrk="0" hangingPunct="1">
              <a:spcBef>
                <a:spcPct val="20000"/>
              </a:spcBef>
              <a:buClr>
                <a:schemeClr val="accent1"/>
              </a:buClr>
              <a:buSzPct val="80000"/>
              <a:buFont typeface="Wingdings 2"/>
              <a:buNone/>
              <a:defRPr kumimoji="0" sz="2000" kern="1200">
                <a:solidFill>
                  <a:schemeClr val="tx1"/>
                </a:solidFill>
                <a:effectLst/>
                <a:latin typeface="+mn-lt"/>
                <a:ea typeface="+mn-ea"/>
                <a:cs typeface="+mn-cs"/>
              </a:defRPr>
            </a:lvl1pPr>
            <a:lvl2pPr marL="722376" indent="-274320" algn="l" rtl="0" eaLnBrk="1" latinLnBrk="0" hangingPunct="1">
              <a:spcBef>
                <a:spcPct val="20000"/>
              </a:spcBef>
              <a:buClr>
                <a:schemeClr val="accent1"/>
              </a:buClr>
              <a:buSzPct val="90000"/>
              <a:buFont typeface="Wingdings 2"/>
              <a:buNone/>
              <a:defRPr kumimoji="0" sz="1800" kern="1200">
                <a:solidFill>
                  <a:schemeClr val="tx1">
                    <a:tint val="75000"/>
                  </a:schemeClr>
                </a:solidFill>
                <a:latin typeface="+mn-lt"/>
                <a:ea typeface="+mn-ea"/>
                <a:cs typeface="+mn-cs"/>
              </a:defRPr>
            </a:lvl2pPr>
            <a:lvl3pPr marL="1005840" indent="-256032" algn="l" rtl="0" eaLnBrk="1" latinLnBrk="0" hangingPunct="1">
              <a:spcBef>
                <a:spcPct val="20000"/>
              </a:spcBef>
              <a:buClr>
                <a:schemeClr val="accent2"/>
              </a:buClr>
              <a:buSzPct val="85000"/>
              <a:buFont typeface="Arial"/>
              <a:buNone/>
              <a:defRPr kumimoji="0" sz="1600" kern="1200">
                <a:solidFill>
                  <a:schemeClr val="tx1">
                    <a:tint val="75000"/>
                  </a:schemeClr>
                </a:solidFill>
                <a:latin typeface="+mn-lt"/>
                <a:ea typeface="+mn-ea"/>
                <a:cs typeface="+mn-cs"/>
              </a:defRPr>
            </a:lvl3pPr>
            <a:lvl4pPr marL="1280160" indent="-237744" algn="l" rtl="0" eaLnBrk="1" latinLnBrk="0" hangingPunct="1">
              <a:spcBef>
                <a:spcPct val="20000"/>
              </a:spcBef>
              <a:buClr>
                <a:schemeClr val="accent3"/>
              </a:buClr>
              <a:buSzPct val="90000"/>
              <a:buFont typeface="Wingdings 2"/>
              <a:buNone/>
              <a:defRPr kumimoji="0" sz="1400" kern="1200">
                <a:solidFill>
                  <a:schemeClr val="tx1">
                    <a:tint val="75000"/>
                  </a:schemeClr>
                </a:solidFill>
                <a:latin typeface="+mn-lt"/>
                <a:ea typeface="+mn-ea"/>
                <a:cs typeface="+mn-cs"/>
              </a:defRPr>
            </a:lvl4pPr>
            <a:lvl5pPr marL="1490472" indent="-182880" algn="l" rtl="0" eaLnBrk="1" latinLnBrk="0" hangingPunct="1">
              <a:spcBef>
                <a:spcPct val="20000"/>
              </a:spcBef>
              <a:buClr>
                <a:schemeClr val="accent4"/>
              </a:buClr>
              <a:buSzPct val="100000"/>
              <a:buFont typeface="Arial"/>
              <a:buNone/>
              <a:defRPr kumimoji="0" sz="1400" kern="1200">
                <a:solidFill>
                  <a:schemeClr val="tx1">
                    <a:tint val="75000"/>
                  </a:schemeClr>
                </a:solidFill>
                <a:latin typeface="+mn-lt"/>
                <a:ea typeface="+mn-ea"/>
                <a:cs typeface="+mn-cs"/>
              </a:defRPr>
            </a:lvl5pPr>
            <a:lvl6pPr marL="1700784" indent="-182880" algn="l" rtl="0" eaLnBrk="1" latinLnBrk="0" hangingPunct="1">
              <a:spcBef>
                <a:spcPct val="20000"/>
              </a:spcBef>
              <a:buClr>
                <a:schemeClr val="accent5"/>
              </a:buClr>
              <a:buFont typeface="Arial"/>
              <a:buChar char="-"/>
              <a:defRPr kumimoji="0" sz="2000" kern="1200" baseline="0">
                <a:solidFill>
                  <a:schemeClr val="tx1"/>
                </a:solidFill>
                <a:latin typeface="+mn-lt"/>
                <a:ea typeface="+mn-ea"/>
                <a:cs typeface="+mn-cs"/>
              </a:defRPr>
            </a:lvl6pPr>
            <a:lvl7pPr marL="1920240" indent="-182880" algn="l" rtl="0" eaLnBrk="1" latinLnBrk="0" hangingPunct="1">
              <a:spcBef>
                <a:spcPct val="20000"/>
              </a:spcBef>
              <a:buClr>
                <a:schemeClr val="accent6"/>
              </a:buClr>
              <a:buSzPct val="100000"/>
              <a:buFont typeface="Arial"/>
              <a:buChar char="•"/>
              <a:defRPr kumimoji="0" sz="1800" kern="1200" baseline="0">
                <a:solidFill>
                  <a:schemeClr val="tx1"/>
                </a:solidFill>
                <a:latin typeface="+mn-lt"/>
                <a:ea typeface="+mn-ea"/>
                <a:cs typeface="+mn-cs"/>
              </a:defRPr>
            </a:lvl7pPr>
            <a:lvl8pPr marL="2139696" indent="-182880" algn="l" rtl="0" eaLnBrk="1" latinLnBrk="0" hangingPunct="1">
              <a:spcBef>
                <a:spcPct val="20000"/>
              </a:spcBef>
              <a:buClr>
                <a:schemeClr val="accent6"/>
              </a:buClr>
              <a:buFont typeface="Arial"/>
              <a:buChar char="▪"/>
              <a:defRPr kumimoji="0" sz="1600" kern="1200">
                <a:solidFill>
                  <a:schemeClr val="tx1"/>
                </a:solidFill>
                <a:latin typeface="+mn-lt"/>
                <a:ea typeface="+mn-ea"/>
                <a:cs typeface="+mn-cs"/>
              </a:defRPr>
            </a:lvl8pPr>
            <a:lvl9pPr marL="2331720" indent="-182880" algn="l" rtl="0" eaLnBrk="1" latinLnBrk="0" hangingPunct="1">
              <a:spcBef>
                <a:spcPct val="20000"/>
              </a:spcBef>
              <a:buClr>
                <a:schemeClr val="accent6"/>
              </a:buClr>
              <a:buFont typeface="Arial"/>
              <a:buChar char="•"/>
              <a:defRPr kumimoji="0" sz="1600" kern="1200">
                <a:solidFill>
                  <a:schemeClr val="tx1"/>
                </a:solidFill>
                <a:latin typeface="+mn-lt"/>
                <a:ea typeface="+mn-ea"/>
                <a:cs typeface="+mn-cs"/>
              </a:defRPr>
            </a:lvl9pPr>
          </a:lstStyle>
          <a:p>
            <a:endParaRPr lang="fr-FR" sz="1600" dirty="0" smtClean="0"/>
          </a:p>
          <a:p>
            <a:endParaRPr lang="fr-FR" sz="1600" dirty="0" smtClean="0"/>
          </a:p>
          <a:p>
            <a:pPr algn="r"/>
            <a:r>
              <a:rPr lang="fr-FR" sz="1600" dirty="0" smtClean="0"/>
              <a:t>	</a:t>
            </a:r>
          </a:p>
          <a:p>
            <a:endParaRPr lang="fr-FR" sz="1600" dirty="0" smtClean="0"/>
          </a:p>
          <a:p>
            <a:pPr algn="just"/>
            <a:r>
              <a:rPr lang="fr-FR" sz="1600" dirty="0">
                <a:latin typeface="Arial" panose="020B0604020202020204" pitchFamily="34" charset="0"/>
                <a:cs typeface="Arial" panose="020B0604020202020204" pitchFamily="34" charset="0"/>
              </a:rPr>
              <a:t>C</a:t>
            </a:r>
            <a:r>
              <a:rPr lang="fr-FR" sz="1600" dirty="0" smtClean="0">
                <a:latin typeface="Arial" panose="020B0604020202020204" pitchFamily="34" charset="0"/>
                <a:cs typeface="Arial" panose="020B0604020202020204" pitchFamily="34" charset="0"/>
              </a:rPr>
              <a:t>réation d’un éditeur qui permet aux professeurs de rédiger leur AAV dans lequel le contenu, </a:t>
            </a:r>
            <a:r>
              <a:rPr lang="fr-FR" sz="1600" dirty="0" smtClean="0">
                <a:latin typeface="Arial" panose="020B0604020202020204" pitchFamily="34" charset="0"/>
                <a:cs typeface="Arial" panose="020B0604020202020204" pitchFamily="34" charset="0"/>
              </a:rPr>
              <a:t>les </a:t>
            </a:r>
            <a:r>
              <a:rPr lang="fr-FR" sz="1600" dirty="0" smtClean="0">
                <a:latin typeface="Arial" panose="020B0604020202020204" pitchFamily="34" charset="0"/>
                <a:cs typeface="Arial" panose="020B0604020202020204" pitchFamily="34" charset="0"/>
              </a:rPr>
              <a:t>activités d’apprentissage </a:t>
            </a:r>
            <a:r>
              <a:rPr lang="fr-FR" sz="1600" dirty="0" smtClean="0">
                <a:latin typeface="Arial" panose="020B0604020202020204" pitchFamily="34" charset="0"/>
                <a:cs typeface="Arial" panose="020B0604020202020204" pitchFamily="34" charset="0"/>
              </a:rPr>
              <a:t>qui aidera </a:t>
            </a:r>
            <a:r>
              <a:rPr lang="fr-FR" sz="1600" dirty="0" smtClean="0">
                <a:latin typeface="Arial" panose="020B0604020202020204" pitchFamily="34" charset="0"/>
                <a:cs typeface="Arial" panose="020B0604020202020204" pitchFamily="34" charset="0"/>
              </a:rPr>
              <a:t>les étudiants à atteindre ses résultat,  pour ce faire, on devra :</a:t>
            </a:r>
          </a:p>
          <a:p>
            <a:r>
              <a:rPr lang="fr-FR" sz="1600" dirty="0" smtClean="0">
                <a:latin typeface="Arial" panose="020B0604020202020204" pitchFamily="34" charset="0"/>
                <a:cs typeface="Arial" panose="020B0604020202020204" pitchFamily="34" charset="0"/>
              </a:rPr>
              <a:t> </a:t>
            </a:r>
          </a:p>
          <a:p>
            <a:r>
              <a:rPr lang="fr-FR" sz="1600" dirty="0" smtClean="0">
                <a:latin typeface="Arial" panose="020B0604020202020204" pitchFamily="34" charset="0"/>
                <a:cs typeface="Arial" panose="020B0604020202020204" pitchFamily="34" charset="0"/>
              </a:rPr>
              <a:t>-    Réaliser un teaser vidéo </a:t>
            </a:r>
          </a:p>
          <a:p>
            <a:pPr marL="285750" indent="-285750">
              <a:buFontTx/>
              <a:buChar char="-"/>
            </a:pPr>
            <a:r>
              <a:rPr lang="fr-FR" sz="1600" dirty="0" smtClean="0">
                <a:latin typeface="Arial" panose="020B0604020202020204" pitchFamily="34" charset="0"/>
                <a:cs typeface="Arial" panose="020B0604020202020204" pitchFamily="34" charset="0"/>
              </a:rPr>
              <a:t>Déterminer le scenario du site web et de l’application qui répondra aux critères demandés</a:t>
            </a:r>
          </a:p>
          <a:p>
            <a:pPr marL="285750" indent="-285750">
              <a:buFontTx/>
              <a:buChar char="-"/>
            </a:pPr>
            <a:r>
              <a:rPr lang="fr-FR" sz="1600" dirty="0" smtClean="0">
                <a:latin typeface="Arial" panose="020B0604020202020204" pitchFamily="34" charset="0"/>
                <a:cs typeface="Arial" panose="020B0604020202020204" pitchFamily="34" charset="0"/>
              </a:rPr>
              <a:t>Réaliser un site web et une maquette prototype d’une web application </a:t>
            </a:r>
          </a:p>
        </p:txBody>
      </p:sp>
    </p:spTree>
    <p:extLst>
      <p:ext uri="{BB962C8B-B14F-4D97-AF65-F5344CB8AC3E}">
        <p14:creationId xmlns:p14="http://schemas.microsoft.com/office/powerpoint/2010/main" val="109005728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re 1"/>
          <p:cNvSpPr txBox="1">
            <a:spLocks/>
          </p:cNvSpPr>
          <p:nvPr/>
        </p:nvSpPr>
        <p:spPr>
          <a:xfrm>
            <a:off x="755576" y="2708920"/>
            <a:ext cx="7738119" cy="936104"/>
          </a:xfrm>
          <a:prstGeom prst="rect">
            <a:avLst/>
          </a:prstGeom>
        </p:spPr>
        <p:txBody>
          <a:bodyPr vert="horz" lIns="45720" tIns="0" rIns="45720" bIns="0" anchor="t">
            <a:normAutofit fontScale="85000" lnSpcReduction="20000"/>
          </a:bodyPr>
          <a:lstStyle>
            <a:lvl1pPr algn="l" rtl="0" eaLnBrk="1" latinLnBrk="0" hangingPunct="1">
              <a:spcBef>
                <a:spcPct val="0"/>
              </a:spcBef>
              <a:buNone/>
              <a:defRPr kumimoji="0" sz="4200" b="1" kern="1200" cap="none" baseline="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50800" dist="38100" dir="5400000" algn="t" rotWithShape="0">
                    <a:prstClr val="black">
                      <a:alpha val="50000"/>
                    </a:prstClr>
                  </a:outerShdw>
                </a:effectLst>
                <a:latin typeface="+mj-lt"/>
                <a:ea typeface="+mj-ea"/>
                <a:cs typeface="+mj-cs"/>
              </a:defRPr>
            </a:lvl1pPr>
          </a:lstStyle>
          <a:p>
            <a:pPr algn="ctr"/>
            <a:r>
              <a:rPr lang="fr-FR" dirty="0" smtClean="0">
                <a:solidFill>
                  <a:schemeClr val="tx2">
                    <a:lumMod val="40000"/>
                    <a:lumOff val="60000"/>
                  </a:schemeClr>
                </a:solidFill>
                <a:latin typeface="Franklin Gothic Medium" panose="020B0603020102020204" pitchFamily="34" charset="0"/>
              </a:rPr>
              <a:t/>
            </a:r>
            <a:br>
              <a:rPr lang="fr-FR" dirty="0" smtClean="0">
                <a:solidFill>
                  <a:schemeClr val="tx2">
                    <a:lumMod val="40000"/>
                    <a:lumOff val="60000"/>
                  </a:schemeClr>
                </a:solidFill>
                <a:latin typeface="Franklin Gothic Medium" panose="020B0603020102020204" pitchFamily="34" charset="0"/>
              </a:rPr>
            </a:br>
            <a:r>
              <a:rPr lang="fr-FR" dirty="0" err="1" smtClean="0">
                <a:solidFill>
                  <a:schemeClr val="tx2">
                    <a:lumMod val="40000"/>
                    <a:lumOff val="60000"/>
                  </a:schemeClr>
                </a:solidFill>
                <a:effectLst/>
                <a:latin typeface="Franklin Gothic Medium" panose="020B0603020102020204" pitchFamily="34" charset="0"/>
              </a:rPr>
              <a:t>Rétroplanning</a:t>
            </a:r>
            <a:endParaRPr lang="fr-FR" dirty="0">
              <a:solidFill>
                <a:schemeClr val="tx2">
                  <a:lumMod val="40000"/>
                  <a:lumOff val="60000"/>
                </a:schemeClr>
              </a:solidFill>
              <a:effectLst/>
              <a:latin typeface="Franklin Gothic Medium" panose="020B0603020102020204" pitchFamily="34" charset="0"/>
            </a:endParaRPr>
          </a:p>
        </p:txBody>
      </p:sp>
    </p:spTree>
    <p:extLst>
      <p:ext uri="{BB962C8B-B14F-4D97-AF65-F5344CB8AC3E}">
        <p14:creationId xmlns:p14="http://schemas.microsoft.com/office/powerpoint/2010/main" val="287499678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D:\Sans titre-1.jpg"/>
          <p:cNvPicPr>
            <a:picLocks noChangeAspect="1" noChangeArrowheads="1"/>
          </p:cNvPicPr>
          <p:nvPr/>
        </p:nvPicPr>
        <p:blipFill>
          <a:blip r:embed="rId2"/>
          <a:srcRect/>
          <a:stretch>
            <a:fillRect/>
          </a:stretch>
        </p:blipFill>
        <p:spPr bwMode="auto">
          <a:xfrm>
            <a:off x="428596" y="428604"/>
            <a:ext cx="8215370" cy="5929354"/>
          </a:xfrm>
          <a:prstGeom prst="rect">
            <a:avLst/>
          </a:prstGeom>
          <a:noFill/>
        </p:spPr>
      </p:pic>
    </p:spTree>
    <p:extLst>
      <p:ext uri="{BB962C8B-B14F-4D97-AF65-F5344CB8AC3E}">
        <p14:creationId xmlns:p14="http://schemas.microsoft.com/office/powerpoint/2010/main" val="123866416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p:cNvSpPr>
            <a:spLocks noGrp="1"/>
          </p:cNvSpPr>
          <p:nvPr>
            <p:ph type="body" idx="1"/>
          </p:nvPr>
        </p:nvSpPr>
        <p:spPr>
          <a:xfrm>
            <a:off x="457200" y="1428736"/>
            <a:ext cx="7772402" cy="4643470"/>
          </a:xfrm>
        </p:spPr>
        <p:txBody>
          <a:bodyPr>
            <a:noAutofit/>
            <a:scene3d>
              <a:camera prst="orthographicFront"/>
              <a:lightRig rig="brightRoom" dir="t"/>
            </a:scene3d>
            <a:sp3d contourW="6350" prstMaterial="plastic">
              <a:bevelT w="20320" h="20320" prst="angle"/>
              <a:contourClr>
                <a:schemeClr val="accent1">
                  <a:tint val="100000"/>
                  <a:shade val="100000"/>
                  <a:hueMod val="100000"/>
                  <a:satMod val="100000"/>
                </a:schemeClr>
              </a:contourClr>
            </a:sp3d>
          </a:bodyPr>
          <a:lstStyle/>
          <a:p>
            <a:pPr algn="just"/>
            <a:r>
              <a:rPr lang="fr-FR" sz="3600" b="1" dirty="0" smtClean="0">
                <a:ln w="24500" cmpd="dbl">
                  <a:solidFill>
                    <a:schemeClr val="accent2">
                      <a:shade val="85000"/>
                      <a:satMod val="155000"/>
                    </a:schemeClr>
                  </a:solidFill>
                  <a:prstDash val="solid"/>
                  <a:miter lim="800000"/>
                </a:ln>
                <a:gradFill>
                  <a:gsLst>
                    <a:gs pos="10000">
                      <a:schemeClr val="accent2">
                        <a:tint val="10000"/>
                        <a:satMod val="155000"/>
                      </a:schemeClr>
                    </a:gs>
                    <a:gs pos="60000">
                      <a:schemeClr val="accent2">
                        <a:tint val="30000"/>
                        <a:satMod val="155000"/>
                      </a:schemeClr>
                    </a:gs>
                    <a:gs pos="100000">
                      <a:schemeClr val="accent2">
                        <a:tint val="73000"/>
                        <a:satMod val="155000"/>
                      </a:schemeClr>
                    </a:gs>
                  </a:gsLst>
                  <a:lin ang="5400000"/>
                </a:gradFill>
                <a:effectLst>
                  <a:outerShdw blurRad="38100" dist="38100" dir="7020000" algn="tl">
                    <a:srgbClr val="000000">
                      <a:alpha val="35000"/>
                    </a:srgbClr>
                  </a:outerShdw>
                </a:effectLst>
              </a:rPr>
              <a:t>Nous remercions les profs de nous avoir   permis de faire cet exposé. Et nous tenons à vous remercier, vous, nos camarades de classe. Vous avez été un auditoire attentif et vous avez rendu notre tâche très agréable.</a:t>
            </a:r>
          </a:p>
          <a:p>
            <a:endParaRPr lang="fr-FR" sz="3600" b="1" cap="all" dirty="0" smtClean="0">
              <a:ln/>
              <a:solidFill>
                <a:schemeClr val="accent1"/>
              </a:solidFill>
              <a:effectLst>
                <a:outerShdw blurRad="19685" dist="12700" dir="5400000" algn="tl" rotWithShape="0">
                  <a:schemeClr val="accent1">
                    <a:satMod val="130000"/>
                    <a:alpha val="60000"/>
                  </a:schemeClr>
                </a:outerShdw>
                <a:reflection blurRad="10000" stA="55000" endPos="48000" dist="500" dir="5400000" sy="-100000" algn="bl" rotWithShape="0"/>
              </a:effectLst>
            </a:endParaRPr>
          </a:p>
          <a:p>
            <a:pPr algn="ctr"/>
            <a:r>
              <a:rPr lang="fr-FR" sz="3600" b="1" cap="all" dirty="0" smtClean="0">
                <a:ln/>
                <a:solidFill>
                  <a:schemeClr val="accent1"/>
                </a:solidFill>
                <a:effectLst>
                  <a:outerShdw blurRad="19685" dist="12700" dir="5400000" algn="tl" rotWithShape="0">
                    <a:schemeClr val="accent1">
                      <a:satMod val="130000"/>
                      <a:alpha val="60000"/>
                    </a:schemeClr>
                  </a:outerShdw>
                  <a:reflection blurRad="10000" stA="55000" endPos="48000" dist="500" dir="5400000" sy="-100000" algn="bl" rotWithShape="0"/>
                </a:effectLst>
              </a:rPr>
              <a:t>          On se  prépare pour la suite…</a:t>
            </a:r>
            <a:endParaRPr lang="fr-FR" sz="3600" b="1" cap="all" dirty="0">
              <a:ln/>
              <a:solidFill>
                <a:schemeClr val="accent1"/>
              </a:solidFill>
              <a:effectLst>
                <a:outerShdw blurRad="19685" dist="12700" dir="5400000" algn="tl" rotWithShape="0">
                  <a:schemeClr val="accent1">
                    <a:satMod val="130000"/>
                    <a:alpha val="60000"/>
                  </a:schemeClr>
                </a:outerShdw>
                <a:reflection blurRad="10000" stA="55000" endPos="48000" dist="500" dir="5400000" sy="-100000" algn="bl" rotWithShape="0"/>
              </a:effectLst>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95536" y="3933056"/>
            <a:ext cx="7772400" cy="1468800"/>
          </a:xfrm>
        </p:spPr>
        <p:txBody>
          <a:bodyPr>
            <a:noAutofit/>
          </a:bodyPr>
          <a:lstStyle/>
          <a:p>
            <a:r>
              <a:rPr lang="fr-FR" sz="1600" dirty="0" smtClean="0">
                <a:latin typeface="Arial" panose="020B0604020202020204" pitchFamily="34" charset="0"/>
                <a:cs typeface="Arial" panose="020B0604020202020204" pitchFamily="34" charset="0"/>
              </a:rPr>
              <a:t/>
            </a:r>
            <a:br>
              <a:rPr lang="fr-FR" sz="1600" dirty="0" smtClean="0">
                <a:latin typeface="Arial" panose="020B0604020202020204" pitchFamily="34" charset="0"/>
                <a:cs typeface="Arial" panose="020B0604020202020204" pitchFamily="34" charset="0"/>
              </a:rPr>
            </a:br>
            <a:r>
              <a:rPr lang="fr-FR" sz="1800" dirty="0" smtClean="0">
                <a:latin typeface="Arial" panose="020B0604020202020204" pitchFamily="34" charset="0"/>
                <a:cs typeface="Arial" panose="020B0604020202020204" pitchFamily="34" charset="0"/>
              </a:rPr>
              <a:t>OBJECTIF :</a:t>
            </a:r>
            <a:r>
              <a:rPr lang="fr-FR" sz="1600" dirty="0" smtClean="0">
                <a:latin typeface="Arial" panose="020B0604020202020204" pitchFamily="34" charset="0"/>
                <a:cs typeface="Arial" panose="020B0604020202020204" pitchFamily="34" charset="0"/>
              </a:rPr>
              <a:t/>
            </a:r>
            <a:br>
              <a:rPr lang="fr-FR" sz="1600" dirty="0" smtClean="0">
                <a:latin typeface="Arial" panose="020B0604020202020204" pitchFamily="34" charset="0"/>
                <a:cs typeface="Arial" panose="020B0604020202020204" pitchFamily="34" charset="0"/>
              </a:rPr>
            </a:br>
            <a:r>
              <a:rPr lang="fr-FR" sz="1600" dirty="0">
                <a:latin typeface="Arial" panose="020B0604020202020204" pitchFamily="34" charset="0"/>
                <a:cs typeface="Arial" panose="020B0604020202020204" pitchFamily="34" charset="0"/>
              </a:rPr>
              <a:t/>
            </a:r>
            <a:br>
              <a:rPr lang="fr-FR" sz="1600" dirty="0">
                <a:latin typeface="Arial" panose="020B0604020202020204" pitchFamily="34" charset="0"/>
                <a:cs typeface="Arial" panose="020B0604020202020204" pitchFamily="34" charset="0"/>
              </a:rPr>
            </a:br>
            <a:r>
              <a:rPr lang="fr-FR" sz="1600" dirty="0">
                <a:latin typeface="Arial" panose="020B0604020202020204" pitchFamily="34" charset="0"/>
                <a:cs typeface="Arial" panose="020B0604020202020204" pitchFamily="34" charset="0"/>
              </a:rPr>
              <a:t>L’objectif d’apprentissage d’un A.A.V est de faciliter la communication entre les enseignants et les étudiants dans le but de préciser les </a:t>
            </a:r>
            <a:r>
              <a:rPr lang="fr-FR" sz="1600" dirty="0" smtClean="0">
                <a:latin typeface="Arial" panose="020B0604020202020204" pitchFamily="34" charset="0"/>
                <a:cs typeface="Arial" panose="020B0604020202020204" pitchFamily="34" charset="0"/>
              </a:rPr>
              <a:t>objectif </a:t>
            </a:r>
            <a:r>
              <a:rPr lang="fr-FR" sz="1600" dirty="0">
                <a:latin typeface="Arial" panose="020B0604020202020204" pitchFamily="34" charset="0"/>
                <a:cs typeface="Arial" panose="020B0604020202020204" pitchFamily="34" charset="0"/>
              </a:rPr>
              <a:t>à atteindre.</a:t>
            </a:r>
            <a:br>
              <a:rPr lang="fr-FR" sz="1600" dirty="0">
                <a:latin typeface="Arial" panose="020B0604020202020204" pitchFamily="34" charset="0"/>
                <a:cs typeface="Arial" panose="020B0604020202020204" pitchFamily="34" charset="0"/>
              </a:rPr>
            </a:br>
            <a:endParaRPr lang="fr-FR" sz="1600" dirty="0"/>
          </a:p>
        </p:txBody>
      </p:sp>
      <p:sp>
        <p:nvSpPr>
          <p:cNvPr id="3" name="Espace réservé du texte 2"/>
          <p:cNvSpPr>
            <a:spLocks noGrp="1"/>
          </p:cNvSpPr>
          <p:nvPr>
            <p:ph type="body" idx="1"/>
          </p:nvPr>
        </p:nvSpPr>
        <p:spPr>
          <a:xfrm>
            <a:off x="323528" y="1268760"/>
            <a:ext cx="7772400" cy="1656184"/>
          </a:xfrm>
        </p:spPr>
        <p:txBody>
          <a:bodyPr>
            <a:normAutofit/>
          </a:bodyPr>
          <a:lstStyle/>
          <a:p>
            <a:r>
              <a:rPr lang="fr-FR" dirty="0" smtClean="0">
                <a:latin typeface="Arial" panose="020B0604020202020204" pitchFamily="34" charset="0"/>
                <a:cs typeface="Arial" panose="020B0604020202020204" pitchFamily="34" charset="0"/>
              </a:rPr>
              <a:t>C’est Quoi UN AAV ?</a:t>
            </a:r>
          </a:p>
          <a:p>
            <a:endParaRPr lang="fr-FR" dirty="0" smtClean="0">
              <a:latin typeface="Arial" panose="020B0604020202020204" pitchFamily="34" charset="0"/>
              <a:cs typeface="Arial" panose="020B0604020202020204" pitchFamily="34" charset="0"/>
            </a:endParaRPr>
          </a:p>
          <a:p>
            <a:r>
              <a:rPr lang="fr-FR" sz="1600" dirty="0" smtClean="0">
                <a:latin typeface="Arial" panose="020B0604020202020204" pitchFamily="34" charset="0"/>
                <a:cs typeface="Arial" panose="020B0604020202020204" pitchFamily="34" charset="0"/>
              </a:rPr>
              <a:t>AAV (Acquis Apprentissage Visée): Elle décrit </a:t>
            </a:r>
            <a:r>
              <a:rPr lang="fr-FR" sz="1600" dirty="0">
                <a:latin typeface="Arial" panose="020B0604020202020204" pitchFamily="34" charset="0"/>
                <a:cs typeface="Arial" panose="020B0604020202020204" pitchFamily="34" charset="0"/>
              </a:rPr>
              <a:t>ce qu’un apprenant sera en mesure de « faire » à l’issue (d’une partie) d’un parcours d’apprentissage</a:t>
            </a:r>
          </a:p>
        </p:txBody>
      </p:sp>
    </p:spTree>
    <p:extLst>
      <p:ext uri="{BB962C8B-B14F-4D97-AF65-F5344CB8AC3E}">
        <p14:creationId xmlns:p14="http://schemas.microsoft.com/office/powerpoint/2010/main" val="1907504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613791" y="692696"/>
            <a:ext cx="7772400" cy="1362075"/>
          </a:xfrm>
        </p:spPr>
        <p:txBody>
          <a:bodyPr>
            <a:normAutofit/>
          </a:bodyPr>
          <a:lstStyle/>
          <a:p>
            <a:pPr algn="ctr"/>
            <a:r>
              <a:rPr lang="fr-FR" sz="3600" dirty="0" smtClean="0">
                <a:solidFill>
                  <a:schemeClr val="tx2">
                    <a:lumMod val="40000"/>
                    <a:lumOff val="60000"/>
                  </a:schemeClr>
                </a:solidFill>
                <a:latin typeface="+mn-lt"/>
              </a:rPr>
              <a:t>BENCHMARK</a:t>
            </a:r>
            <a:endParaRPr lang="fr-FR" sz="3600" dirty="0">
              <a:solidFill>
                <a:schemeClr val="tx2">
                  <a:lumMod val="40000"/>
                  <a:lumOff val="60000"/>
                </a:schemeClr>
              </a:solidFill>
              <a:latin typeface="+mn-lt"/>
            </a:endParaRPr>
          </a:p>
        </p:txBody>
      </p:sp>
      <p:pic>
        <p:nvPicPr>
          <p:cNvPr id="6" name="Image 5"/>
          <p:cNvPicPr>
            <a:picLocks noChangeAspect="1"/>
          </p:cNvPicPr>
          <p:nvPr/>
        </p:nvPicPr>
        <p:blipFill>
          <a:blip r:embed="rId2" cstate="print"/>
          <a:stretch>
            <a:fillRect/>
          </a:stretch>
        </p:blipFill>
        <p:spPr>
          <a:xfrm>
            <a:off x="395535" y="2780928"/>
            <a:ext cx="2647805" cy="1800200"/>
          </a:xfrm>
          <a:prstGeom prst="rect">
            <a:avLst/>
          </a:prstGeom>
        </p:spPr>
      </p:pic>
      <p:pic>
        <p:nvPicPr>
          <p:cNvPr id="7" name="Image 6"/>
          <p:cNvPicPr>
            <a:picLocks noChangeAspect="1"/>
          </p:cNvPicPr>
          <p:nvPr/>
        </p:nvPicPr>
        <p:blipFill>
          <a:blip r:embed="rId3" cstate="print"/>
          <a:stretch>
            <a:fillRect/>
          </a:stretch>
        </p:blipFill>
        <p:spPr>
          <a:xfrm>
            <a:off x="3131840" y="2780929"/>
            <a:ext cx="2736303" cy="1802740"/>
          </a:xfrm>
          <a:prstGeom prst="rect">
            <a:avLst/>
          </a:prstGeom>
        </p:spPr>
      </p:pic>
      <p:pic>
        <p:nvPicPr>
          <p:cNvPr id="9" name="Imag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56643" y="2777890"/>
            <a:ext cx="2664296" cy="1806276"/>
          </a:xfrm>
          <a:prstGeom prst="rect">
            <a:avLst/>
          </a:prstGeom>
        </p:spPr>
      </p:pic>
    </p:spTree>
    <p:extLst>
      <p:ext uri="{BB962C8B-B14F-4D97-AF65-F5344CB8AC3E}">
        <p14:creationId xmlns:p14="http://schemas.microsoft.com/office/powerpoint/2010/main" val="22965213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748532" y="476672"/>
            <a:ext cx="2807180" cy="646331"/>
          </a:xfrm>
          <a:prstGeom prst="rect">
            <a:avLst/>
          </a:prstGeom>
        </p:spPr>
        <p:txBody>
          <a:bodyPr wrap="none">
            <a:spAutoFit/>
          </a:bodyPr>
          <a:lstStyle/>
          <a:p>
            <a:pPr algn="ctr"/>
            <a:r>
              <a:rPr lang="fr-FR" sz="3600" dirty="0" smtClean="0">
                <a:latin typeface="Franklin Gothic Medium" panose="020B0603020102020204" pitchFamily="34" charset="0"/>
                <a:ea typeface="Adobe Gothic Std B" pitchFamily="34" charset="-128"/>
              </a:rPr>
              <a:t>BENCHMARK</a:t>
            </a:r>
            <a:endParaRPr lang="fr-FR" sz="3600" dirty="0">
              <a:latin typeface="Franklin Gothic Medium" panose="020B0603020102020204" pitchFamily="34" charset="0"/>
            </a:endParaRPr>
          </a:p>
        </p:txBody>
      </p:sp>
      <p:sp>
        <p:nvSpPr>
          <p:cNvPr id="11" name="Rectangle 10"/>
          <p:cNvSpPr/>
          <p:nvPr/>
        </p:nvSpPr>
        <p:spPr>
          <a:xfrm>
            <a:off x="6228184" y="1340768"/>
            <a:ext cx="2715735" cy="406343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2" name="Rectangle 11"/>
          <p:cNvSpPr/>
          <p:nvPr/>
        </p:nvSpPr>
        <p:spPr>
          <a:xfrm>
            <a:off x="7495104" y="2856711"/>
            <a:ext cx="492142" cy="1200329"/>
          </a:xfrm>
          <a:prstGeom prst="rect">
            <a:avLst/>
          </a:prstGeom>
        </p:spPr>
        <p:txBody>
          <a:bodyPr wrap="none">
            <a:spAutoFit/>
          </a:bodyPr>
          <a:lstStyle/>
          <a:p>
            <a:r>
              <a:rPr lang="fr-FR" sz="7200" dirty="0" smtClean="0">
                <a:ea typeface="Adobe Gothic Std B" pitchFamily="34" charset="-128"/>
              </a:rPr>
              <a:t>-</a:t>
            </a:r>
            <a:endParaRPr lang="fr-FR" sz="7200" dirty="0"/>
          </a:p>
        </p:txBody>
      </p:sp>
      <p:sp>
        <p:nvSpPr>
          <p:cNvPr id="13" name="Rectangle 12"/>
          <p:cNvSpPr/>
          <p:nvPr/>
        </p:nvSpPr>
        <p:spPr>
          <a:xfrm>
            <a:off x="7308304" y="1124744"/>
            <a:ext cx="678942" cy="1107996"/>
          </a:xfrm>
          <a:prstGeom prst="rect">
            <a:avLst/>
          </a:prstGeom>
        </p:spPr>
        <p:txBody>
          <a:bodyPr wrap="none">
            <a:spAutoFit/>
          </a:bodyPr>
          <a:lstStyle/>
          <a:p>
            <a:r>
              <a:rPr lang="fr-FR" sz="6600" dirty="0" smtClean="0">
                <a:ea typeface="Adobe Gothic Std B" pitchFamily="34" charset="-128"/>
              </a:rPr>
              <a:t>+</a:t>
            </a:r>
            <a:endParaRPr lang="fr-FR" sz="6600" dirty="0"/>
          </a:p>
        </p:txBody>
      </p:sp>
      <p:sp>
        <p:nvSpPr>
          <p:cNvPr id="14" name="Rectangle 13"/>
          <p:cNvSpPr/>
          <p:nvPr/>
        </p:nvSpPr>
        <p:spPr>
          <a:xfrm>
            <a:off x="6732240" y="2132856"/>
            <a:ext cx="2088232" cy="1107996"/>
          </a:xfrm>
          <a:prstGeom prst="rect">
            <a:avLst/>
          </a:prstGeom>
        </p:spPr>
        <p:txBody>
          <a:bodyPr wrap="square">
            <a:spAutoFit/>
          </a:bodyPr>
          <a:lstStyle/>
          <a:p>
            <a:pPr marL="171450" indent="-171450">
              <a:buFontTx/>
              <a:buChar char="-"/>
            </a:pPr>
            <a:r>
              <a:rPr lang="fr-FR" sz="1200" dirty="0" smtClean="0">
                <a:solidFill>
                  <a:schemeClr val="bg1"/>
                </a:solidFill>
              </a:rPr>
              <a:t>Contenu Complet, </a:t>
            </a:r>
          </a:p>
          <a:p>
            <a:pPr marL="171450" indent="-171450">
              <a:buFontTx/>
              <a:buChar char="-"/>
            </a:pPr>
            <a:endParaRPr lang="fr-FR" sz="1200" dirty="0" smtClean="0">
              <a:solidFill>
                <a:schemeClr val="bg1"/>
              </a:solidFill>
            </a:endParaRPr>
          </a:p>
          <a:p>
            <a:pPr marL="171450" indent="-171450">
              <a:buFontTx/>
              <a:buChar char="-"/>
            </a:pPr>
            <a:r>
              <a:rPr lang="fr-FR" sz="1200" dirty="0" smtClean="0">
                <a:solidFill>
                  <a:schemeClr val="bg1"/>
                </a:solidFill>
              </a:rPr>
              <a:t>Instructif</a:t>
            </a:r>
            <a:endParaRPr lang="fr-FR" sz="1200" dirty="0" smtClean="0">
              <a:solidFill>
                <a:schemeClr val="bg1"/>
              </a:solidFill>
            </a:endParaRPr>
          </a:p>
          <a:p>
            <a:pPr marL="171450" indent="-171450">
              <a:buFontTx/>
              <a:buChar char="-"/>
            </a:pPr>
            <a:endParaRPr lang="fr-FR" sz="1000" dirty="0">
              <a:solidFill>
                <a:schemeClr val="bg1"/>
              </a:solidFill>
            </a:endParaRPr>
          </a:p>
          <a:p>
            <a:r>
              <a:rPr lang="fr-FR" sz="1000" dirty="0" smtClean="0">
                <a:solidFill>
                  <a:schemeClr val="bg1"/>
                </a:solidFill>
              </a:rPr>
              <a:t> </a:t>
            </a:r>
          </a:p>
          <a:p>
            <a:pPr marL="171450" indent="-171450">
              <a:buFontTx/>
              <a:buChar char="-"/>
            </a:pPr>
            <a:endParaRPr lang="fr-FR" sz="1000" dirty="0">
              <a:solidFill>
                <a:schemeClr val="bg1"/>
              </a:solidFill>
            </a:endParaRPr>
          </a:p>
        </p:txBody>
      </p:sp>
      <p:sp>
        <p:nvSpPr>
          <p:cNvPr id="17" name="Rectangle 16"/>
          <p:cNvSpPr/>
          <p:nvPr/>
        </p:nvSpPr>
        <p:spPr>
          <a:xfrm>
            <a:off x="6732240" y="3864823"/>
            <a:ext cx="2088232" cy="830997"/>
          </a:xfrm>
          <a:prstGeom prst="rect">
            <a:avLst/>
          </a:prstGeom>
        </p:spPr>
        <p:txBody>
          <a:bodyPr wrap="square">
            <a:spAutoFit/>
          </a:bodyPr>
          <a:lstStyle/>
          <a:p>
            <a:pPr marL="171450" indent="-171450">
              <a:buFontTx/>
              <a:buChar char="-"/>
            </a:pPr>
            <a:r>
              <a:rPr lang="fr-FR" sz="1200" dirty="0" smtClean="0">
                <a:solidFill>
                  <a:schemeClr val="bg1"/>
                </a:solidFill>
                <a:ea typeface="Adobe Gothic Std B" pitchFamily="34" charset="-128"/>
              </a:rPr>
              <a:t>Pas </a:t>
            </a:r>
            <a:r>
              <a:rPr lang="fr-FR" sz="1200" dirty="0" smtClean="0">
                <a:solidFill>
                  <a:schemeClr val="bg1"/>
                </a:solidFill>
                <a:ea typeface="Adobe Gothic Std B" pitchFamily="34" charset="-128"/>
              </a:rPr>
              <a:t>simple</a:t>
            </a:r>
            <a:endParaRPr lang="fr-FR" sz="1200" dirty="0" smtClean="0">
              <a:solidFill>
                <a:schemeClr val="bg1"/>
              </a:solidFill>
              <a:ea typeface="Adobe Gothic Std B" pitchFamily="34" charset="-128"/>
            </a:endParaRPr>
          </a:p>
          <a:p>
            <a:endParaRPr lang="fr-FR" sz="1200" dirty="0">
              <a:solidFill>
                <a:schemeClr val="bg1"/>
              </a:solidFill>
              <a:ea typeface="Adobe Gothic Std B" pitchFamily="34" charset="-128"/>
            </a:endParaRPr>
          </a:p>
          <a:p>
            <a:pPr marL="171450" indent="-171450">
              <a:buFontTx/>
              <a:buChar char="-"/>
            </a:pPr>
            <a:r>
              <a:rPr lang="fr-FR" sz="1200" dirty="0" smtClean="0">
                <a:solidFill>
                  <a:schemeClr val="bg1"/>
                </a:solidFill>
                <a:ea typeface="Adobe Gothic Std B" pitchFamily="34" charset="-128"/>
              </a:rPr>
              <a:t>Pas ludique </a:t>
            </a:r>
          </a:p>
          <a:p>
            <a:endParaRPr lang="fr-FR" sz="1200" dirty="0">
              <a:solidFill>
                <a:schemeClr val="bg1"/>
              </a:solidFill>
              <a:ea typeface="Adobe Gothic Std B" pitchFamily="34" charset="-128"/>
            </a:endParaRPr>
          </a:p>
        </p:txBody>
      </p:sp>
      <p:pic>
        <p:nvPicPr>
          <p:cNvPr id="2" name="Imag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504" y="1340768"/>
            <a:ext cx="6120680" cy="4104456"/>
          </a:xfrm>
          <a:prstGeom prst="rect">
            <a:avLst/>
          </a:prstGeom>
        </p:spPr>
      </p:pic>
    </p:spTree>
    <p:extLst>
      <p:ext uri="{BB962C8B-B14F-4D97-AF65-F5344CB8AC3E}">
        <p14:creationId xmlns:p14="http://schemas.microsoft.com/office/powerpoint/2010/main" val="323446099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483768" y="404664"/>
            <a:ext cx="2807179" cy="646331"/>
          </a:xfrm>
          <a:prstGeom prst="rect">
            <a:avLst/>
          </a:prstGeom>
        </p:spPr>
        <p:txBody>
          <a:bodyPr wrap="none">
            <a:spAutoFit/>
          </a:bodyPr>
          <a:lstStyle/>
          <a:p>
            <a:r>
              <a:rPr lang="fr-FR" sz="3600" dirty="0" smtClean="0">
                <a:latin typeface="Franklin Gothic Medium" panose="020B0603020102020204" pitchFamily="34" charset="0"/>
                <a:ea typeface="Adobe Gothic Std B" pitchFamily="34" charset="-128"/>
              </a:rPr>
              <a:t>BENCHMARK</a:t>
            </a:r>
            <a:endParaRPr lang="fr-FR" sz="3600" dirty="0">
              <a:latin typeface="Franklin Gothic Medium" panose="020B0603020102020204" pitchFamily="34" charset="0"/>
            </a:endParaRPr>
          </a:p>
        </p:txBody>
      </p:sp>
      <p:sp>
        <p:nvSpPr>
          <p:cNvPr id="11" name="Rectangle 10"/>
          <p:cNvSpPr/>
          <p:nvPr/>
        </p:nvSpPr>
        <p:spPr>
          <a:xfrm>
            <a:off x="6257896" y="1344585"/>
            <a:ext cx="2592288" cy="403244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2" name="Rectangle 11"/>
          <p:cNvSpPr/>
          <p:nvPr/>
        </p:nvSpPr>
        <p:spPr>
          <a:xfrm>
            <a:off x="7452320" y="3068960"/>
            <a:ext cx="492142" cy="1200329"/>
          </a:xfrm>
          <a:prstGeom prst="rect">
            <a:avLst/>
          </a:prstGeom>
        </p:spPr>
        <p:txBody>
          <a:bodyPr wrap="none">
            <a:spAutoFit/>
          </a:bodyPr>
          <a:lstStyle/>
          <a:p>
            <a:r>
              <a:rPr lang="fr-FR" sz="7200" dirty="0" smtClean="0">
                <a:ea typeface="Adobe Gothic Std B" pitchFamily="34" charset="-128"/>
              </a:rPr>
              <a:t>-</a:t>
            </a:r>
            <a:endParaRPr lang="fr-FR" sz="7200" dirty="0"/>
          </a:p>
        </p:txBody>
      </p:sp>
      <p:sp>
        <p:nvSpPr>
          <p:cNvPr id="13" name="Rectangle 12"/>
          <p:cNvSpPr/>
          <p:nvPr/>
        </p:nvSpPr>
        <p:spPr>
          <a:xfrm>
            <a:off x="7308304" y="1124744"/>
            <a:ext cx="678942" cy="1107996"/>
          </a:xfrm>
          <a:prstGeom prst="rect">
            <a:avLst/>
          </a:prstGeom>
        </p:spPr>
        <p:txBody>
          <a:bodyPr wrap="none">
            <a:spAutoFit/>
          </a:bodyPr>
          <a:lstStyle/>
          <a:p>
            <a:r>
              <a:rPr lang="fr-FR" sz="6600" dirty="0" smtClean="0">
                <a:ea typeface="Adobe Gothic Std B" pitchFamily="34" charset="-128"/>
              </a:rPr>
              <a:t>+</a:t>
            </a:r>
            <a:endParaRPr lang="fr-FR" sz="6600" dirty="0"/>
          </a:p>
        </p:txBody>
      </p:sp>
      <p:sp>
        <p:nvSpPr>
          <p:cNvPr id="14" name="Rectangle 13"/>
          <p:cNvSpPr/>
          <p:nvPr/>
        </p:nvSpPr>
        <p:spPr>
          <a:xfrm>
            <a:off x="6732240" y="2132856"/>
            <a:ext cx="2088232" cy="1384995"/>
          </a:xfrm>
          <a:prstGeom prst="rect">
            <a:avLst/>
          </a:prstGeom>
        </p:spPr>
        <p:txBody>
          <a:bodyPr wrap="square">
            <a:spAutoFit/>
          </a:bodyPr>
          <a:lstStyle/>
          <a:p>
            <a:pPr marL="171450" indent="-171450">
              <a:buFontTx/>
              <a:buChar char="-"/>
            </a:pPr>
            <a:r>
              <a:rPr lang="fr-FR" sz="1200" dirty="0" smtClean="0">
                <a:solidFill>
                  <a:schemeClr val="bg1"/>
                </a:solidFill>
                <a:ea typeface="Adobe Gothic Std B" pitchFamily="34" charset="-128"/>
              </a:rPr>
              <a:t>Ludique </a:t>
            </a:r>
          </a:p>
          <a:p>
            <a:pPr marL="171450" indent="-171450">
              <a:buFontTx/>
              <a:buChar char="-"/>
            </a:pPr>
            <a:endParaRPr lang="fr-FR" sz="1200" dirty="0">
              <a:solidFill>
                <a:schemeClr val="bg1"/>
              </a:solidFill>
              <a:ea typeface="Adobe Gothic Std B" pitchFamily="34" charset="-128"/>
            </a:endParaRPr>
          </a:p>
          <a:p>
            <a:pPr marL="171450" indent="-171450">
              <a:buFontTx/>
              <a:buChar char="-"/>
            </a:pPr>
            <a:r>
              <a:rPr lang="fr-FR" sz="1200" dirty="0" smtClean="0">
                <a:solidFill>
                  <a:schemeClr val="bg1"/>
                </a:solidFill>
                <a:ea typeface="Adobe Gothic Std B" pitchFamily="34" charset="-128"/>
              </a:rPr>
              <a:t>Cohérent</a:t>
            </a:r>
          </a:p>
          <a:p>
            <a:pPr marL="171450" indent="-171450">
              <a:buFontTx/>
              <a:buChar char="-"/>
            </a:pPr>
            <a:endParaRPr lang="fr-FR" sz="1200" dirty="0">
              <a:solidFill>
                <a:schemeClr val="bg1"/>
              </a:solidFill>
              <a:ea typeface="Adobe Gothic Std B" pitchFamily="34" charset="-128"/>
            </a:endParaRPr>
          </a:p>
          <a:p>
            <a:pPr marL="171450" indent="-171450">
              <a:buFontTx/>
              <a:buChar char="-"/>
            </a:pPr>
            <a:r>
              <a:rPr lang="fr-FR" sz="1200" dirty="0">
                <a:solidFill>
                  <a:schemeClr val="bg1"/>
                </a:solidFill>
              </a:rPr>
              <a:t>Compte destiner aux enseignants </a:t>
            </a:r>
          </a:p>
          <a:p>
            <a:endParaRPr lang="fr-FR" sz="1200" dirty="0">
              <a:solidFill>
                <a:schemeClr val="bg1"/>
              </a:solidFill>
              <a:ea typeface="Adobe Gothic Std B" pitchFamily="34" charset="-128"/>
            </a:endParaRPr>
          </a:p>
        </p:txBody>
      </p:sp>
      <p:sp>
        <p:nvSpPr>
          <p:cNvPr id="17" name="Rectangle 16"/>
          <p:cNvSpPr/>
          <p:nvPr/>
        </p:nvSpPr>
        <p:spPr>
          <a:xfrm>
            <a:off x="6804248" y="4005064"/>
            <a:ext cx="2088232" cy="646331"/>
          </a:xfrm>
          <a:prstGeom prst="rect">
            <a:avLst/>
          </a:prstGeom>
        </p:spPr>
        <p:txBody>
          <a:bodyPr wrap="square">
            <a:spAutoFit/>
          </a:bodyPr>
          <a:lstStyle/>
          <a:p>
            <a:pPr marL="171450" indent="-171450">
              <a:buFontTx/>
              <a:buChar char="-"/>
            </a:pPr>
            <a:r>
              <a:rPr lang="fr-FR" sz="1200" dirty="0" smtClean="0">
                <a:solidFill>
                  <a:schemeClr val="bg1"/>
                </a:solidFill>
                <a:ea typeface="Adobe Gothic Std B" pitchFamily="34" charset="-128"/>
              </a:rPr>
              <a:t>Public visée restreins </a:t>
            </a:r>
          </a:p>
          <a:p>
            <a:pPr marL="171450" indent="-171450">
              <a:buFontTx/>
              <a:buChar char="-"/>
            </a:pPr>
            <a:endParaRPr lang="fr-FR" sz="1200" dirty="0" smtClean="0">
              <a:solidFill>
                <a:schemeClr val="bg1"/>
              </a:solidFill>
              <a:ea typeface="Adobe Gothic Std B" pitchFamily="34" charset="-128"/>
            </a:endParaRPr>
          </a:p>
          <a:p>
            <a:pPr marL="171450" indent="-171450">
              <a:buFontTx/>
              <a:buChar char="-"/>
            </a:pPr>
            <a:r>
              <a:rPr lang="fr-FR" sz="1200" dirty="0" smtClean="0">
                <a:solidFill>
                  <a:schemeClr val="bg1"/>
                </a:solidFill>
                <a:ea typeface="Adobe Gothic Std B" pitchFamily="34" charset="-128"/>
              </a:rPr>
              <a:t>Pas </a:t>
            </a:r>
            <a:r>
              <a:rPr lang="fr-FR" sz="1200" dirty="0" smtClean="0">
                <a:solidFill>
                  <a:schemeClr val="bg1"/>
                </a:solidFill>
                <a:ea typeface="Adobe Gothic Std B" pitchFamily="34" charset="-128"/>
              </a:rPr>
              <a:t>assez de contenu</a:t>
            </a:r>
            <a:endParaRPr lang="fr-FR" sz="1200" dirty="0">
              <a:solidFill>
                <a:schemeClr val="bg1"/>
              </a:solidFill>
            </a:endParaRPr>
          </a:p>
        </p:txBody>
      </p:sp>
      <p:pic>
        <p:nvPicPr>
          <p:cNvPr id="3" name="Imag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216" y="1344585"/>
            <a:ext cx="6120680" cy="4050375"/>
          </a:xfrm>
          <a:prstGeom prst="rect">
            <a:avLst/>
          </a:prstGeom>
        </p:spPr>
      </p:pic>
    </p:spTree>
    <p:extLst>
      <p:ext uri="{BB962C8B-B14F-4D97-AF65-F5344CB8AC3E}">
        <p14:creationId xmlns:p14="http://schemas.microsoft.com/office/powerpoint/2010/main" val="175800853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771800" y="469324"/>
            <a:ext cx="2807179" cy="646331"/>
          </a:xfrm>
          <a:prstGeom prst="rect">
            <a:avLst/>
          </a:prstGeom>
        </p:spPr>
        <p:txBody>
          <a:bodyPr wrap="none">
            <a:spAutoFit/>
          </a:bodyPr>
          <a:lstStyle/>
          <a:p>
            <a:r>
              <a:rPr lang="fr-FR" sz="3600" dirty="0" smtClean="0">
                <a:latin typeface="Franklin Gothic Medium" panose="020B0603020102020204" pitchFamily="34" charset="0"/>
                <a:ea typeface="Adobe Gothic Std B" pitchFamily="34" charset="-128"/>
              </a:rPr>
              <a:t>BENCHMARK</a:t>
            </a:r>
            <a:endParaRPr lang="fr-FR" sz="3600" dirty="0">
              <a:latin typeface="Franklin Gothic Medium" panose="020B0603020102020204" pitchFamily="34" charset="0"/>
            </a:endParaRPr>
          </a:p>
        </p:txBody>
      </p:sp>
      <p:sp>
        <p:nvSpPr>
          <p:cNvPr id="11" name="Rectangle 10"/>
          <p:cNvSpPr/>
          <p:nvPr/>
        </p:nvSpPr>
        <p:spPr>
          <a:xfrm>
            <a:off x="6282670" y="1224047"/>
            <a:ext cx="2681818" cy="446449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2" name="Rectangle 11"/>
          <p:cNvSpPr/>
          <p:nvPr/>
        </p:nvSpPr>
        <p:spPr>
          <a:xfrm>
            <a:off x="7308304" y="3230793"/>
            <a:ext cx="678941" cy="2308324"/>
          </a:xfrm>
          <a:prstGeom prst="rect">
            <a:avLst/>
          </a:prstGeom>
        </p:spPr>
        <p:txBody>
          <a:bodyPr wrap="square">
            <a:spAutoFit/>
          </a:bodyPr>
          <a:lstStyle/>
          <a:p>
            <a:r>
              <a:rPr lang="fr-FR" sz="7200" dirty="0" smtClean="0">
                <a:ea typeface="Adobe Gothic Std B" pitchFamily="34" charset="-128"/>
              </a:rPr>
              <a:t>-</a:t>
            </a:r>
          </a:p>
          <a:p>
            <a:endParaRPr lang="fr-FR" sz="7200" dirty="0"/>
          </a:p>
        </p:txBody>
      </p:sp>
      <p:sp>
        <p:nvSpPr>
          <p:cNvPr id="13" name="Rectangle 12"/>
          <p:cNvSpPr/>
          <p:nvPr/>
        </p:nvSpPr>
        <p:spPr>
          <a:xfrm>
            <a:off x="7308304" y="1124744"/>
            <a:ext cx="678942" cy="1107996"/>
          </a:xfrm>
          <a:prstGeom prst="rect">
            <a:avLst/>
          </a:prstGeom>
        </p:spPr>
        <p:txBody>
          <a:bodyPr wrap="none">
            <a:spAutoFit/>
          </a:bodyPr>
          <a:lstStyle/>
          <a:p>
            <a:r>
              <a:rPr lang="fr-FR" sz="6600" dirty="0" smtClean="0">
                <a:ea typeface="Adobe Gothic Std B" pitchFamily="34" charset="-128"/>
              </a:rPr>
              <a:t>+</a:t>
            </a:r>
            <a:endParaRPr lang="fr-FR" sz="6600" dirty="0"/>
          </a:p>
        </p:txBody>
      </p:sp>
      <p:sp>
        <p:nvSpPr>
          <p:cNvPr id="17" name="Rectangle 16"/>
          <p:cNvSpPr/>
          <p:nvPr/>
        </p:nvSpPr>
        <p:spPr>
          <a:xfrm>
            <a:off x="6804248" y="4005064"/>
            <a:ext cx="2088232" cy="246221"/>
          </a:xfrm>
          <a:prstGeom prst="rect">
            <a:avLst/>
          </a:prstGeom>
        </p:spPr>
        <p:txBody>
          <a:bodyPr wrap="square">
            <a:spAutoFit/>
          </a:bodyPr>
          <a:lstStyle/>
          <a:p>
            <a:endParaRPr lang="fr-FR" sz="1000" dirty="0">
              <a:solidFill>
                <a:schemeClr val="bg1"/>
              </a:solidFill>
            </a:endParaRPr>
          </a:p>
        </p:txBody>
      </p:sp>
      <p:sp>
        <p:nvSpPr>
          <p:cNvPr id="9" name="Rectangle 8"/>
          <p:cNvSpPr/>
          <p:nvPr/>
        </p:nvSpPr>
        <p:spPr>
          <a:xfrm>
            <a:off x="6732240" y="2132856"/>
            <a:ext cx="2088232" cy="1200329"/>
          </a:xfrm>
          <a:prstGeom prst="rect">
            <a:avLst/>
          </a:prstGeom>
        </p:spPr>
        <p:txBody>
          <a:bodyPr wrap="square">
            <a:spAutoFit/>
          </a:bodyPr>
          <a:lstStyle/>
          <a:p>
            <a:pPr marL="171450" indent="-171450">
              <a:buFontTx/>
              <a:buChar char="-"/>
            </a:pPr>
            <a:r>
              <a:rPr lang="fr-FR" sz="1200" dirty="0" smtClean="0">
                <a:solidFill>
                  <a:schemeClr val="bg1"/>
                </a:solidFill>
                <a:ea typeface="Adobe Gothic Std B" pitchFamily="34" charset="-128"/>
              </a:rPr>
              <a:t>Model créatif</a:t>
            </a:r>
          </a:p>
          <a:p>
            <a:endParaRPr lang="fr-FR" sz="1200" dirty="0">
              <a:solidFill>
                <a:schemeClr val="bg1"/>
              </a:solidFill>
              <a:ea typeface="Adobe Gothic Std B" pitchFamily="34" charset="-128"/>
            </a:endParaRPr>
          </a:p>
          <a:p>
            <a:r>
              <a:rPr lang="fr-FR" sz="1200" dirty="0" smtClean="0">
                <a:solidFill>
                  <a:schemeClr val="bg1"/>
                </a:solidFill>
                <a:ea typeface="Adobe Gothic Std B" pitchFamily="34" charset="-128"/>
              </a:rPr>
              <a:t>-   Innovant et enrichissant  </a:t>
            </a:r>
          </a:p>
          <a:p>
            <a:pPr marL="171450" indent="-171450">
              <a:buFontTx/>
              <a:buChar char="-"/>
            </a:pPr>
            <a:endParaRPr lang="fr-FR" sz="1200" dirty="0">
              <a:solidFill>
                <a:schemeClr val="bg1"/>
              </a:solidFill>
              <a:ea typeface="Adobe Gothic Std B" pitchFamily="34" charset="-128"/>
            </a:endParaRPr>
          </a:p>
          <a:p>
            <a:r>
              <a:rPr lang="fr-FR" sz="1200" dirty="0" smtClean="0">
                <a:solidFill>
                  <a:schemeClr val="bg1"/>
                </a:solidFill>
              </a:rPr>
              <a:t>-   Contenu complet</a:t>
            </a:r>
          </a:p>
          <a:p>
            <a:endParaRPr lang="fr-FR" sz="1200" dirty="0">
              <a:solidFill>
                <a:schemeClr val="bg1"/>
              </a:solidFill>
            </a:endParaRPr>
          </a:p>
        </p:txBody>
      </p:sp>
      <p:pic>
        <p:nvPicPr>
          <p:cNvPr id="3" name="Imag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9512" y="1224047"/>
            <a:ext cx="6103158" cy="4464496"/>
          </a:xfrm>
          <a:prstGeom prst="rect">
            <a:avLst/>
          </a:prstGeom>
        </p:spPr>
      </p:pic>
      <p:sp>
        <p:nvSpPr>
          <p:cNvPr id="15" name="Rectangle 14"/>
          <p:cNvSpPr/>
          <p:nvPr/>
        </p:nvSpPr>
        <p:spPr>
          <a:xfrm>
            <a:off x="6804248" y="4143129"/>
            <a:ext cx="2088232" cy="1015663"/>
          </a:xfrm>
          <a:prstGeom prst="rect">
            <a:avLst/>
          </a:prstGeom>
        </p:spPr>
        <p:txBody>
          <a:bodyPr wrap="square">
            <a:spAutoFit/>
          </a:bodyPr>
          <a:lstStyle/>
          <a:p>
            <a:pPr marL="171450" indent="-171450">
              <a:buFontTx/>
              <a:buChar char="-"/>
            </a:pPr>
            <a:r>
              <a:rPr lang="fr-FR" sz="1200" dirty="0" smtClean="0">
                <a:solidFill>
                  <a:schemeClr val="bg1"/>
                </a:solidFill>
                <a:ea typeface="Adobe Gothic Std B" pitchFamily="34" charset="-128"/>
              </a:rPr>
              <a:t>Pas contenu multimédia</a:t>
            </a:r>
          </a:p>
          <a:p>
            <a:pPr marL="171450" indent="-171450">
              <a:buFontTx/>
              <a:buChar char="-"/>
            </a:pPr>
            <a:endParaRPr lang="fr-FR" sz="1200" dirty="0">
              <a:solidFill>
                <a:schemeClr val="bg1"/>
              </a:solidFill>
              <a:ea typeface="Adobe Gothic Std B" pitchFamily="34" charset="-128"/>
            </a:endParaRPr>
          </a:p>
          <a:p>
            <a:pPr marL="171450" indent="-171450">
              <a:buFontTx/>
              <a:buChar char="-"/>
            </a:pPr>
            <a:r>
              <a:rPr lang="fr-FR" sz="1200" dirty="0" smtClean="0">
                <a:solidFill>
                  <a:schemeClr val="bg1"/>
                </a:solidFill>
                <a:ea typeface="Adobe Gothic Std B" pitchFamily="34" charset="-128"/>
              </a:rPr>
              <a:t>Hiérarchie non respectée  </a:t>
            </a:r>
          </a:p>
          <a:p>
            <a:pPr marL="171450" indent="-171450">
              <a:buFontTx/>
              <a:buChar char="-"/>
            </a:pPr>
            <a:endParaRPr lang="fr-FR" sz="1200" dirty="0">
              <a:solidFill>
                <a:schemeClr val="bg1"/>
              </a:solidFill>
              <a:ea typeface="Adobe Gothic Std B" pitchFamily="34" charset="-128"/>
            </a:endParaRPr>
          </a:p>
          <a:p>
            <a:endParaRPr lang="fr-FR" sz="1200" dirty="0">
              <a:solidFill>
                <a:schemeClr val="bg1"/>
              </a:solidFill>
            </a:endParaRPr>
          </a:p>
        </p:txBody>
      </p:sp>
    </p:spTree>
    <p:extLst>
      <p:ext uri="{BB962C8B-B14F-4D97-AF65-F5344CB8AC3E}">
        <p14:creationId xmlns:p14="http://schemas.microsoft.com/office/powerpoint/2010/main" val="228861839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683568" y="548680"/>
            <a:ext cx="7738119" cy="1368152"/>
          </a:xfrm>
        </p:spPr>
        <p:txBody>
          <a:bodyPr/>
          <a:lstStyle/>
          <a:p>
            <a:pPr algn="ctr"/>
            <a:r>
              <a:rPr lang="fr-FR" dirty="0" smtClean="0">
                <a:solidFill>
                  <a:schemeClr val="tx2">
                    <a:lumMod val="40000"/>
                    <a:lumOff val="60000"/>
                  </a:schemeClr>
                </a:solidFill>
                <a:latin typeface="Viner Hand ITC" pitchFamily="66" charset="0"/>
              </a:rPr>
              <a:t/>
            </a:r>
            <a:br>
              <a:rPr lang="fr-FR" dirty="0" smtClean="0">
                <a:solidFill>
                  <a:schemeClr val="tx2">
                    <a:lumMod val="40000"/>
                    <a:lumOff val="60000"/>
                  </a:schemeClr>
                </a:solidFill>
                <a:latin typeface="Viner Hand ITC" pitchFamily="66" charset="0"/>
              </a:rPr>
            </a:br>
            <a:r>
              <a:rPr lang="fr-FR" sz="3600" dirty="0" smtClean="0">
                <a:solidFill>
                  <a:schemeClr val="tx2">
                    <a:lumMod val="40000"/>
                    <a:lumOff val="60000"/>
                  </a:schemeClr>
                </a:solidFill>
                <a:latin typeface="Franklin Gothic Medium" panose="020B0603020102020204" pitchFamily="34" charset="0"/>
              </a:rPr>
              <a:t>Problématique</a:t>
            </a:r>
            <a:endParaRPr lang="fr-FR" sz="3600" dirty="0">
              <a:solidFill>
                <a:schemeClr val="tx2">
                  <a:lumMod val="40000"/>
                  <a:lumOff val="60000"/>
                </a:schemeClr>
              </a:solidFill>
              <a:latin typeface="Franklin Gothic Medium" panose="020B0603020102020204" pitchFamily="34" charset="0"/>
            </a:endParaRPr>
          </a:p>
        </p:txBody>
      </p:sp>
      <p:sp>
        <p:nvSpPr>
          <p:cNvPr id="3" name="Espace réservé du texte 2"/>
          <p:cNvSpPr>
            <a:spLocks noGrp="1"/>
          </p:cNvSpPr>
          <p:nvPr>
            <p:ph type="body" idx="1"/>
          </p:nvPr>
        </p:nvSpPr>
        <p:spPr>
          <a:xfrm>
            <a:off x="899592" y="2780928"/>
            <a:ext cx="7056784" cy="1944216"/>
          </a:xfrm>
        </p:spPr>
        <p:txBody>
          <a:bodyPr>
            <a:normAutofit/>
          </a:bodyPr>
          <a:lstStyle/>
          <a:p>
            <a:pPr algn="ctr"/>
            <a:r>
              <a:rPr lang="fr-FR" sz="2000" dirty="0" smtClean="0">
                <a:solidFill>
                  <a:schemeClr val="tx1"/>
                </a:solidFill>
                <a:latin typeface="Arial" panose="020B0604020202020204" pitchFamily="34" charset="0"/>
                <a:cs typeface="Arial" panose="020B0604020202020204" pitchFamily="34" charset="0"/>
              </a:rPr>
              <a:t>Comment Inciter les </a:t>
            </a:r>
            <a:r>
              <a:rPr lang="fr-FR" sz="2000" dirty="0" smtClean="0">
                <a:latin typeface="Arial" panose="020B0604020202020204" pitchFamily="34" charset="0"/>
                <a:cs typeface="Arial" panose="020B0604020202020204" pitchFamily="34" charset="0"/>
              </a:rPr>
              <a:t>enseignants </a:t>
            </a:r>
            <a:endParaRPr lang="fr-FR" sz="2000" dirty="0" smtClean="0">
              <a:latin typeface="Arial" panose="020B0604020202020204" pitchFamily="34" charset="0"/>
              <a:cs typeface="Arial" panose="020B0604020202020204" pitchFamily="34" charset="0"/>
            </a:endParaRPr>
          </a:p>
          <a:p>
            <a:pPr algn="ctr"/>
            <a:r>
              <a:rPr lang="fr-FR" sz="2000" dirty="0" smtClean="0">
                <a:latin typeface="Arial" panose="020B0604020202020204" pitchFamily="34" charset="0"/>
                <a:cs typeface="Arial" panose="020B0604020202020204" pitchFamily="34" charset="0"/>
              </a:rPr>
              <a:t>a </a:t>
            </a:r>
            <a:r>
              <a:rPr lang="fr-FR" sz="2000" dirty="0" smtClean="0">
                <a:latin typeface="Arial" panose="020B0604020202020204" pitchFamily="34" charset="0"/>
                <a:cs typeface="Arial" panose="020B0604020202020204" pitchFamily="34" charset="0"/>
              </a:rPr>
              <a:t>rédiger </a:t>
            </a:r>
            <a:r>
              <a:rPr lang="fr-FR" sz="2000" dirty="0" smtClean="0">
                <a:latin typeface="Arial" panose="020B0604020202020204" pitchFamily="34" charset="0"/>
                <a:cs typeface="Arial" panose="020B0604020202020204" pitchFamily="34" charset="0"/>
              </a:rPr>
              <a:t>leur module </a:t>
            </a:r>
          </a:p>
          <a:p>
            <a:pPr algn="ctr"/>
            <a:r>
              <a:rPr lang="fr-FR" sz="2000" dirty="0" smtClean="0">
                <a:latin typeface="Arial" panose="020B0604020202020204" pitchFamily="34" charset="0"/>
                <a:cs typeface="Arial" panose="020B0604020202020204" pitchFamily="34" charset="0"/>
              </a:rPr>
              <a:t> </a:t>
            </a:r>
            <a:r>
              <a:rPr lang="fr-FR" sz="2000" dirty="0" smtClean="0">
                <a:latin typeface="Arial" panose="020B0604020202020204" pitchFamily="34" charset="0"/>
                <a:cs typeface="Arial" panose="020B0604020202020204" pitchFamily="34" charset="0"/>
              </a:rPr>
              <a:t>en suivant le principe AAV </a:t>
            </a:r>
            <a:endParaRPr lang="fr-FR" sz="2000" dirty="0" smtClean="0">
              <a:latin typeface="Arial" panose="020B0604020202020204" pitchFamily="34" charset="0"/>
              <a:cs typeface="Arial" panose="020B0604020202020204" pitchFamily="34" charset="0"/>
            </a:endParaRPr>
          </a:p>
          <a:p>
            <a:pPr algn="ctr"/>
            <a:r>
              <a:rPr lang="fr-FR" sz="2000" dirty="0" smtClean="0">
                <a:latin typeface="Arial" panose="020B0604020202020204" pitchFamily="34" charset="0"/>
                <a:cs typeface="Arial" panose="020B0604020202020204" pitchFamily="34" charset="0"/>
              </a:rPr>
              <a:t>( </a:t>
            </a:r>
            <a:r>
              <a:rPr lang="fr-FR" sz="2000" dirty="0" smtClean="0">
                <a:latin typeface="Arial" panose="020B0604020202020204" pitchFamily="34" charset="0"/>
                <a:cs typeface="Arial" panose="020B0604020202020204" pitchFamily="34" charset="0"/>
              </a:rPr>
              <a:t>Acquis </a:t>
            </a:r>
            <a:r>
              <a:rPr lang="fr-FR" sz="2000" dirty="0" smtClean="0">
                <a:latin typeface="Arial" panose="020B0604020202020204" pitchFamily="34" charset="0"/>
                <a:cs typeface="Arial" panose="020B0604020202020204" pitchFamily="34" charset="0"/>
              </a:rPr>
              <a:t>Apprentissage </a:t>
            </a:r>
            <a:r>
              <a:rPr lang="fr-FR" sz="2000" dirty="0" smtClean="0">
                <a:latin typeface="Arial" panose="020B0604020202020204" pitchFamily="34" charset="0"/>
                <a:cs typeface="Arial" panose="020B0604020202020204" pitchFamily="34" charset="0"/>
              </a:rPr>
              <a:t>visé ) ?</a:t>
            </a:r>
            <a:endParaRPr lang="fr-FR" sz="2000" dirty="0" smtClean="0">
              <a:solidFill>
                <a:schemeClr val="tx1"/>
              </a:solidFill>
              <a:latin typeface="Arial" panose="020B0604020202020204" pitchFamily="34" charset="0"/>
              <a:cs typeface="Arial" panose="020B0604020202020204" pitchFamily="34" charset="0"/>
            </a:endParaRPr>
          </a:p>
          <a:p>
            <a:endParaRPr lang="fr-FR" sz="1600" dirty="0" smtClean="0"/>
          </a:p>
          <a:p>
            <a:endParaRPr lang="fr-FR" dirty="0" smtClean="0"/>
          </a:p>
          <a:p>
            <a:endParaRPr lang="fr-FR" dirty="0"/>
          </a:p>
        </p:txBody>
      </p:sp>
    </p:spTree>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éleste">
  <a:themeElements>
    <a:clrScheme name="Céleste">
      <a:dk1>
        <a:sysClr val="windowText" lastClr="000000"/>
      </a:dk1>
      <a:lt1>
        <a:sysClr val="window" lastClr="FFFFFF"/>
      </a:lt1>
      <a:dk2>
        <a:srgbClr val="16476F"/>
      </a:dk2>
      <a:lt2>
        <a:srgbClr val="EBEBEB"/>
      </a:lt2>
      <a:accent1>
        <a:srgbClr val="E5B458"/>
      </a:accent1>
      <a:accent2>
        <a:srgbClr val="F77754"/>
      </a:accent2>
      <a:accent3>
        <a:srgbClr val="D8507E"/>
      </a:accent3>
      <a:accent4>
        <a:srgbClr val="BC70EE"/>
      </a:accent4>
      <a:accent5>
        <a:srgbClr val="3CA2E2"/>
      </a:accent5>
      <a:accent6>
        <a:srgbClr val="91BF77"/>
      </a:accent6>
      <a:hlink>
        <a:srgbClr val="71DDAB"/>
      </a:hlink>
      <a:folHlink>
        <a:srgbClr val="A6E4C7"/>
      </a:folHlink>
    </a:clrScheme>
    <a:fontScheme name="Célest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éleste">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B36E0D05-787B-4C61-8268-2D6C1FBEDA32}"/>
    </a:ext>
  </a:extLst>
</a:theme>
</file>

<file path=docProps/app.xml><?xml version="1.0" encoding="utf-8"?>
<Properties xmlns="http://schemas.openxmlformats.org/officeDocument/2006/extended-properties" xmlns:vt="http://schemas.openxmlformats.org/officeDocument/2006/docPropsVTypes">
  <Template>TM03457452[[fn=Céleste]]</Template>
  <TotalTime>4675</TotalTime>
  <Words>459</Words>
  <Application>Microsoft Office PowerPoint</Application>
  <PresentationFormat>Affichage à l'écran (4:3)</PresentationFormat>
  <Paragraphs>170</Paragraphs>
  <Slides>34</Slides>
  <Notes>0</Notes>
  <HiddenSlides>0</HiddenSlides>
  <MMClips>0</MMClips>
  <ScaleCrop>false</ScaleCrop>
  <HeadingPairs>
    <vt:vector size="6" baseType="variant">
      <vt:variant>
        <vt:lpstr>Polices utilisées</vt:lpstr>
      </vt:variant>
      <vt:variant>
        <vt:i4>9</vt:i4>
      </vt:variant>
      <vt:variant>
        <vt:lpstr>Thème</vt:lpstr>
      </vt:variant>
      <vt:variant>
        <vt:i4>1</vt:i4>
      </vt:variant>
      <vt:variant>
        <vt:lpstr>Titres des diapositives</vt:lpstr>
      </vt:variant>
      <vt:variant>
        <vt:i4>34</vt:i4>
      </vt:variant>
    </vt:vector>
  </HeadingPairs>
  <TitlesOfParts>
    <vt:vector size="44" baseType="lpstr">
      <vt:lpstr>Adobe Gothic Std B</vt:lpstr>
      <vt:lpstr>Arial</vt:lpstr>
      <vt:lpstr>Calibri</vt:lpstr>
      <vt:lpstr>Calibri Light</vt:lpstr>
      <vt:lpstr>Franklin Gothic Book</vt:lpstr>
      <vt:lpstr>Franklin Gothic Medium</vt:lpstr>
      <vt:lpstr>Times New Roman</vt:lpstr>
      <vt:lpstr>Viner Hand ITC</vt:lpstr>
      <vt:lpstr>Wingdings 2</vt:lpstr>
      <vt:lpstr>Céleste</vt:lpstr>
      <vt:lpstr>METLO</vt:lpstr>
      <vt:lpstr>Présentation PowerPoint</vt:lpstr>
      <vt:lpstr>CONTEXTE</vt:lpstr>
      <vt:lpstr> OBJECTIF :  L’objectif d’apprentissage d’un A.A.V est de faciliter la communication entre les enseignants et les étudiants dans le but de préciser les objectif à atteindre. </vt:lpstr>
      <vt:lpstr>BENCHMARK</vt:lpstr>
      <vt:lpstr>Présentation PowerPoint</vt:lpstr>
      <vt:lpstr>Présentation PowerPoint</vt:lpstr>
      <vt:lpstr>Présentation PowerPoint</vt:lpstr>
      <vt:lpstr> Problématique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Enseignants </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                                        CHOIX DES TYPOGRAPHIES </vt:lpstr>
      <vt:lpstr>Présentation PowerPoint</vt:lpstr>
      <vt:lpstr>Présentation PowerPoint</vt:lpstr>
      <vt:lpstr>Présentation PowerPoint</vt:lpstr>
      <vt:lpstr>Promesse et objectif </vt:lpstr>
      <vt:lpstr>Présentation PowerPoint</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METLO</dc:title>
  <dc:creator>bira</dc:creator>
  <cp:lastModifiedBy>amine zerty</cp:lastModifiedBy>
  <cp:revision>197</cp:revision>
  <dcterms:created xsi:type="dcterms:W3CDTF">2019-12-06T15:33:07Z</dcterms:created>
  <dcterms:modified xsi:type="dcterms:W3CDTF">2019-12-19T17:12:04Z</dcterms:modified>
</cp:coreProperties>
</file>